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8"/>
  </p:notesMasterIdLst>
  <p:sldIdLst>
    <p:sldId id="364" r:id="rId2"/>
    <p:sldId id="360" r:id="rId3"/>
    <p:sldId id="362" r:id="rId4"/>
    <p:sldId id="363" r:id="rId5"/>
    <p:sldId id="367" r:id="rId6"/>
    <p:sldId id="276" r:id="rId7"/>
    <p:sldId id="334" r:id="rId8"/>
    <p:sldId id="277" r:id="rId9"/>
    <p:sldId id="369" r:id="rId10"/>
    <p:sldId id="279" r:id="rId11"/>
    <p:sldId id="335" r:id="rId12"/>
    <p:sldId id="336" r:id="rId13"/>
    <p:sldId id="368" r:id="rId14"/>
    <p:sldId id="280" r:id="rId15"/>
    <p:sldId id="370" r:id="rId16"/>
    <p:sldId id="281" r:id="rId17"/>
    <p:sldId id="371" r:id="rId18"/>
    <p:sldId id="282" r:id="rId19"/>
    <p:sldId id="379" r:id="rId20"/>
    <p:sldId id="330" r:id="rId21"/>
    <p:sldId id="333" r:id="rId22"/>
    <p:sldId id="377" r:id="rId23"/>
    <p:sldId id="310" r:id="rId24"/>
    <p:sldId id="311" r:id="rId25"/>
    <p:sldId id="324" r:id="rId26"/>
    <p:sldId id="312" r:id="rId27"/>
    <p:sldId id="313" r:id="rId28"/>
    <p:sldId id="315" r:id="rId29"/>
    <p:sldId id="295" r:id="rId30"/>
    <p:sldId id="365" r:id="rId31"/>
    <p:sldId id="314" r:id="rId32"/>
    <p:sldId id="309" r:id="rId33"/>
    <p:sldId id="306" r:id="rId34"/>
    <p:sldId id="307" r:id="rId35"/>
    <p:sldId id="308" r:id="rId36"/>
    <p:sldId id="378" r:id="rId37"/>
    <p:sldId id="321" r:id="rId38"/>
    <p:sldId id="337" r:id="rId39"/>
    <p:sldId id="328" r:id="rId40"/>
    <p:sldId id="338" r:id="rId41"/>
    <p:sldId id="322" r:id="rId42"/>
    <p:sldId id="374" r:id="rId43"/>
    <p:sldId id="372" r:id="rId44"/>
    <p:sldId id="373" r:id="rId45"/>
    <p:sldId id="375" r:id="rId46"/>
    <p:sldId id="37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77F256-3FAE-452A-816E-58C78BE02C46}">
          <p14:sldIdLst>
            <p14:sldId id="364"/>
            <p14:sldId id="360"/>
            <p14:sldId id="362"/>
            <p14:sldId id="363"/>
            <p14:sldId id="367"/>
            <p14:sldId id="276"/>
            <p14:sldId id="334"/>
            <p14:sldId id="277"/>
            <p14:sldId id="369"/>
            <p14:sldId id="279"/>
            <p14:sldId id="335"/>
            <p14:sldId id="336"/>
            <p14:sldId id="368"/>
            <p14:sldId id="280"/>
            <p14:sldId id="370"/>
            <p14:sldId id="281"/>
            <p14:sldId id="371"/>
            <p14:sldId id="282"/>
            <p14:sldId id="379"/>
            <p14:sldId id="330"/>
            <p14:sldId id="333"/>
            <p14:sldId id="377"/>
            <p14:sldId id="310"/>
            <p14:sldId id="311"/>
            <p14:sldId id="324"/>
            <p14:sldId id="312"/>
            <p14:sldId id="313"/>
            <p14:sldId id="315"/>
            <p14:sldId id="295"/>
            <p14:sldId id="365"/>
            <p14:sldId id="314"/>
          </p14:sldIdLst>
        </p14:section>
        <p14:section name="lslamic banking" id="{F426964D-10CC-4353-90E9-A10FCE7FE220}">
          <p14:sldIdLst>
            <p14:sldId id="309"/>
            <p14:sldId id="306"/>
            <p14:sldId id="307"/>
            <p14:sldId id="308"/>
            <p14:sldId id="378"/>
            <p14:sldId id="321"/>
            <p14:sldId id="337"/>
            <p14:sldId id="328"/>
            <p14:sldId id="338"/>
            <p14:sldId id="322"/>
            <p14:sldId id="374"/>
            <p14:sldId id="372"/>
            <p14:sldId id="373"/>
          </p14:sldIdLst>
        </p14:section>
        <p14:section name="Untitled Section" id="{B7703661-44F2-4922-8978-145B199D3951}">
          <p14:sldIdLst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8F96"/>
    <a:srgbClr val="E6E6E6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29" autoAdjust="0"/>
  </p:normalViewPr>
  <p:slideViewPr>
    <p:cSldViewPr snapToGrid="0">
      <p:cViewPr varScale="1">
        <p:scale>
          <a:sx n="99" d="100"/>
          <a:sy n="99" d="100"/>
        </p:scale>
        <p:origin x="19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jpe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jpe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9F8294-1D85-4D8A-BC1C-EFA9A71F1930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DAC2EAE-685D-45C5-AF5C-03E09349484C}">
      <dgm:prSet phldrT="[Text]" custT="1"/>
      <dgm:spPr/>
      <dgm:t>
        <a:bodyPr/>
        <a:lstStyle/>
        <a:p>
          <a:r>
            <a:rPr lang="en-US" sz="2800" smtClean="0"/>
            <a:t>NBFC</a:t>
          </a:r>
          <a:endParaRPr lang="en-US" sz="2800" dirty="0"/>
        </a:p>
      </dgm:t>
    </dgm:pt>
    <dgm:pt modelId="{F17D1B3B-A376-461D-AD42-893268F3AF74}" type="parTrans" cxnId="{B884E7B9-E2E0-47B1-90A2-FA69918E49C7}">
      <dgm:prSet/>
      <dgm:spPr/>
      <dgm:t>
        <a:bodyPr/>
        <a:lstStyle/>
        <a:p>
          <a:endParaRPr lang="en-US"/>
        </a:p>
      </dgm:t>
    </dgm:pt>
    <dgm:pt modelId="{26CEF2E0-084B-4C6E-A9CE-A3DA02632685}" type="sibTrans" cxnId="{B884E7B9-E2E0-47B1-90A2-FA69918E49C7}">
      <dgm:prSet/>
      <dgm:spPr/>
      <dgm:t>
        <a:bodyPr/>
        <a:lstStyle/>
        <a:p>
          <a:endParaRPr lang="en-US"/>
        </a:p>
      </dgm:t>
    </dgm:pt>
    <dgm:pt modelId="{B90CD4FD-F879-40F8-AC9F-3969655E67E7}" type="asst">
      <dgm:prSet phldrT="[Text]" custT="1"/>
      <dgm:spPr/>
      <dgm:t>
        <a:bodyPr/>
        <a:lstStyle/>
        <a:p>
          <a:r>
            <a:rPr lang="en-US" sz="2800" smtClean="0"/>
            <a:t>Who regulates?</a:t>
          </a:r>
          <a:endParaRPr lang="en-US" sz="2800" dirty="0"/>
        </a:p>
      </dgm:t>
    </dgm:pt>
    <dgm:pt modelId="{5A038CA1-5EA6-45F8-B54E-9E58909ABB00}" type="parTrans" cxnId="{55F752B5-518A-47EF-92D0-9FA1FF1D9B21}">
      <dgm:prSet/>
      <dgm:spPr/>
      <dgm:t>
        <a:bodyPr/>
        <a:lstStyle/>
        <a:p>
          <a:endParaRPr lang="en-US"/>
        </a:p>
      </dgm:t>
    </dgm:pt>
    <dgm:pt modelId="{42E17E7A-3ACD-45B3-8FC0-95C984FF3C35}" type="sibTrans" cxnId="{55F752B5-518A-47EF-92D0-9FA1FF1D9B21}">
      <dgm:prSet/>
      <dgm:spPr/>
      <dgm:t>
        <a:bodyPr/>
        <a:lstStyle/>
        <a:p>
          <a:endParaRPr lang="en-US"/>
        </a:p>
      </dgm:t>
    </dgm:pt>
    <dgm:pt modelId="{D59EA59A-22C8-4654-A7C4-67EF8300049F}">
      <dgm:prSet phldrT="[Text]" custT="1"/>
      <dgm:spPr/>
      <dgm:t>
        <a:bodyPr/>
        <a:lstStyle/>
        <a:p>
          <a:r>
            <a:rPr lang="en-US" sz="2800" dirty="0" smtClean="0"/>
            <a:t>RBI </a:t>
          </a:r>
          <a:endParaRPr lang="en-US" sz="2800" dirty="0"/>
        </a:p>
      </dgm:t>
    </dgm:pt>
    <dgm:pt modelId="{239D609D-0975-44FB-B107-EF21A257C19A}" type="parTrans" cxnId="{90533771-8D89-49A8-9FF8-F797887BE2C0}">
      <dgm:prSet/>
      <dgm:spPr/>
      <dgm:t>
        <a:bodyPr/>
        <a:lstStyle/>
        <a:p>
          <a:endParaRPr lang="en-US"/>
        </a:p>
      </dgm:t>
    </dgm:pt>
    <dgm:pt modelId="{B6545FDE-9163-401D-A723-ABE477BB5C96}" type="sibTrans" cxnId="{90533771-8D89-49A8-9FF8-F797887BE2C0}">
      <dgm:prSet/>
      <dgm:spPr/>
      <dgm:t>
        <a:bodyPr/>
        <a:lstStyle/>
        <a:p>
          <a:endParaRPr lang="en-US"/>
        </a:p>
      </dgm:t>
    </dgm:pt>
    <dgm:pt modelId="{5C95B32B-6E56-4AAF-BDCE-FBBBDE690964}">
      <dgm:prSet phldrT="[Text]" custT="1"/>
      <dgm:spPr/>
      <dgm:t>
        <a:bodyPr/>
        <a:lstStyle/>
        <a:p>
          <a:r>
            <a:rPr lang="en-US" sz="2800" dirty="0" smtClean="0"/>
            <a:t>SEBI</a:t>
          </a:r>
          <a:endParaRPr lang="en-US" sz="2800" dirty="0"/>
        </a:p>
      </dgm:t>
    </dgm:pt>
    <dgm:pt modelId="{ED7892A5-8593-452E-82E8-F3FCAEF4114C}" type="parTrans" cxnId="{86BFC86B-8C5F-4EEB-A74D-BDAD3740D3D9}">
      <dgm:prSet/>
      <dgm:spPr/>
      <dgm:t>
        <a:bodyPr/>
        <a:lstStyle/>
        <a:p>
          <a:endParaRPr lang="en-US"/>
        </a:p>
      </dgm:t>
    </dgm:pt>
    <dgm:pt modelId="{A1BD744F-C813-4AE6-8169-A7B40C63DF98}" type="sibTrans" cxnId="{86BFC86B-8C5F-4EEB-A74D-BDAD3740D3D9}">
      <dgm:prSet/>
      <dgm:spPr/>
      <dgm:t>
        <a:bodyPr/>
        <a:lstStyle/>
        <a:p>
          <a:endParaRPr lang="en-US"/>
        </a:p>
      </dgm:t>
    </dgm:pt>
    <dgm:pt modelId="{00E093F3-130D-4F3D-8697-C2A588B6B1CA}">
      <dgm:prSet phldrT="[Text]" custT="1"/>
      <dgm:spPr/>
      <dgm:t>
        <a:bodyPr/>
        <a:lstStyle/>
        <a:p>
          <a:r>
            <a:rPr lang="en-US" sz="2800" dirty="0" smtClean="0"/>
            <a:t>Dept company Affairs</a:t>
          </a:r>
          <a:endParaRPr lang="en-US" sz="2800" dirty="0"/>
        </a:p>
      </dgm:t>
    </dgm:pt>
    <dgm:pt modelId="{A7B4BC38-471C-4B48-9974-242C54908DAD}" type="parTrans" cxnId="{1F0B848C-D7D2-4A97-A619-BDEB87C75124}">
      <dgm:prSet/>
      <dgm:spPr/>
      <dgm:t>
        <a:bodyPr/>
        <a:lstStyle/>
        <a:p>
          <a:endParaRPr lang="en-US"/>
        </a:p>
      </dgm:t>
    </dgm:pt>
    <dgm:pt modelId="{892D7237-ACD5-4733-9527-E81F49F3E0EA}" type="sibTrans" cxnId="{1F0B848C-D7D2-4A97-A619-BDEB87C75124}">
      <dgm:prSet/>
      <dgm:spPr/>
      <dgm:t>
        <a:bodyPr/>
        <a:lstStyle/>
        <a:p>
          <a:endParaRPr lang="en-US"/>
        </a:p>
      </dgm:t>
    </dgm:pt>
    <dgm:pt modelId="{9274648A-A7F0-42CE-89DB-9EA17EAAFBFB}">
      <dgm:prSet phldrT="[Text]" custT="1"/>
      <dgm:spPr/>
      <dgm:t>
        <a:bodyPr/>
        <a:lstStyle/>
        <a:p>
          <a:pPr algn="l"/>
          <a:r>
            <a:rPr lang="en-US" sz="2800" dirty="0" smtClean="0"/>
            <a:t>IRDA</a:t>
          </a:r>
          <a:endParaRPr lang="en-US" sz="2800" dirty="0"/>
        </a:p>
      </dgm:t>
    </dgm:pt>
    <dgm:pt modelId="{C223A551-7689-4997-A6ED-EA1F3A73AA85}" type="parTrans" cxnId="{512FA47F-F4EB-43B2-BF19-4A206A3771E1}">
      <dgm:prSet/>
      <dgm:spPr/>
      <dgm:t>
        <a:bodyPr/>
        <a:lstStyle/>
        <a:p>
          <a:endParaRPr lang="en-US"/>
        </a:p>
      </dgm:t>
    </dgm:pt>
    <dgm:pt modelId="{BC6C9E82-BD80-4B9F-AE2D-934A38A843A7}" type="sibTrans" cxnId="{512FA47F-F4EB-43B2-BF19-4A206A3771E1}">
      <dgm:prSet/>
      <dgm:spPr/>
      <dgm:t>
        <a:bodyPr/>
        <a:lstStyle/>
        <a:p>
          <a:endParaRPr lang="en-US"/>
        </a:p>
      </dgm:t>
    </dgm:pt>
    <dgm:pt modelId="{A72B7DA8-48EA-42A6-8CFE-A726E2CBE42A}">
      <dgm:prSet phldrT="[Text]" custT="1"/>
      <dgm:spPr/>
      <dgm:t>
        <a:bodyPr/>
        <a:lstStyle/>
        <a:p>
          <a:r>
            <a:rPr lang="en-US" sz="2800" dirty="0" smtClean="0"/>
            <a:t>NHB</a:t>
          </a:r>
          <a:endParaRPr lang="en-US" sz="2800" dirty="0"/>
        </a:p>
      </dgm:t>
    </dgm:pt>
    <dgm:pt modelId="{662FE3E2-3904-4ED6-B80C-53C7D0606CDF}" type="parTrans" cxnId="{268DC311-4B40-42CD-A580-1145676EA79F}">
      <dgm:prSet/>
      <dgm:spPr/>
      <dgm:t>
        <a:bodyPr/>
        <a:lstStyle/>
        <a:p>
          <a:endParaRPr lang="en-US"/>
        </a:p>
      </dgm:t>
    </dgm:pt>
    <dgm:pt modelId="{9ABE3D0F-0413-41D4-8279-CBE0850BA585}" type="sibTrans" cxnId="{268DC311-4B40-42CD-A580-1145676EA79F}">
      <dgm:prSet/>
      <dgm:spPr/>
      <dgm:t>
        <a:bodyPr/>
        <a:lstStyle/>
        <a:p>
          <a:endParaRPr lang="en-US"/>
        </a:p>
      </dgm:t>
    </dgm:pt>
    <dgm:pt modelId="{B0D6E1B0-6EDA-41F5-84FD-653B461FCB05}">
      <dgm:prSet phldrT="[Text]" custT="1"/>
      <dgm:spPr/>
      <dgm:t>
        <a:bodyPr/>
        <a:lstStyle/>
        <a:p>
          <a:r>
            <a:rPr lang="en-US" sz="2800" strike="sngStrike" dirty="0" smtClean="0"/>
            <a:t>FMC</a:t>
          </a:r>
          <a:endParaRPr lang="en-US" sz="2800" strike="sngStrike" dirty="0"/>
        </a:p>
      </dgm:t>
    </dgm:pt>
    <dgm:pt modelId="{F43DC43E-A187-4535-996A-02008275E4CB}" type="parTrans" cxnId="{FC725D16-8A36-4DBA-ACCE-28D58B496224}">
      <dgm:prSet/>
      <dgm:spPr/>
      <dgm:t>
        <a:bodyPr/>
        <a:lstStyle/>
        <a:p>
          <a:endParaRPr lang="en-US"/>
        </a:p>
      </dgm:t>
    </dgm:pt>
    <dgm:pt modelId="{70E7C1EC-5783-4D20-9733-4BBF9D8AD495}" type="sibTrans" cxnId="{FC725D16-8A36-4DBA-ACCE-28D58B496224}">
      <dgm:prSet/>
      <dgm:spPr/>
      <dgm:t>
        <a:bodyPr/>
        <a:lstStyle/>
        <a:p>
          <a:endParaRPr lang="en-US"/>
        </a:p>
      </dgm:t>
    </dgm:pt>
    <dgm:pt modelId="{64AA6ABA-0533-44CA-ABE9-B6E01B3B64C3}" type="pres">
      <dgm:prSet presAssocID="{CD9F8294-1D85-4D8A-BC1C-EFA9A71F193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6C21A42-0F90-4FD2-826A-736B9832B592}" type="pres">
      <dgm:prSet presAssocID="{EDAC2EAE-685D-45C5-AF5C-03E09349484C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B9E16D-94C3-46F1-B87A-DFB59E08937B}" type="pres">
      <dgm:prSet presAssocID="{EDAC2EAE-685D-45C5-AF5C-03E09349484C}" presName="rootComposite1" presStyleCnt="0"/>
      <dgm:spPr/>
      <dgm:t>
        <a:bodyPr/>
        <a:lstStyle/>
        <a:p>
          <a:endParaRPr lang="en-US"/>
        </a:p>
      </dgm:t>
    </dgm:pt>
    <dgm:pt modelId="{C10DC700-353C-4151-BCA8-506F34132E9B}" type="pres">
      <dgm:prSet presAssocID="{EDAC2EAE-685D-45C5-AF5C-03E09349484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2F3C4B-8786-4914-89F1-9C9B8A5226AA}" type="pres">
      <dgm:prSet presAssocID="{EDAC2EAE-685D-45C5-AF5C-03E09349484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D8A2C95-D571-4272-9428-B45109CBDA90}" type="pres">
      <dgm:prSet presAssocID="{EDAC2EAE-685D-45C5-AF5C-03E09349484C}" presName="hierChild2" presStyleCnt="0"/>
      <dgm:spPr/>
      <dgm:t>
        <a:bodyPr/>
        <a:lstStyle/>
        <a:p>
          <a:endParaRPr lang="en-US"/>
        </a:p>
      </dgm:t>
    </dgm:pt>
    <dgm:pt modelId="{FA60F8E1-74C7-4086-8CC2-161EA03CE857}" type="pres">
      <dgm:prSet presAssocID="{239D609D-0975-44FB-B107-EF21A257C19A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67687D4-AB31-45D7-9D46-5294F97ECA2C}" type="pres">
      <dgm:prSet presAssocID="{D59EA59A-22C8-4654-A7C4-67EF8300049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AD4723F-EDA6-4768-A304-7D832902ED55}" type="pres">
      <dgm:prSet presAssocID="{D59EA59A-22C8-4654-A7C4-67EF8300049F}" presName="rootComposite" presStyleCnt="0"/>
      <dgm:spPr/>
      <dgm:t>
        <a:bodyPr/>
        <a:lstStyle/>
        <a:p>
          <a:endParaRPr lang="en-US"/>
        </a:p>
      </dgm:t>
    </dgm:pt>
    <dgm:pt modelId="{901E51F1-D6BD-4209-953A-CE91C311E034}" type="pres">
      <dgm:prSet presAssocID="{D59EA59A-22C8-4654-A7C4-67EF8300049F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B93A15-13E7-4E22-97E0-9E68C993D318}" type="pres">
      <dgm:prSet presAssocID="{D59EA59A-22C8-4654-A7C4-67EF8300049F}" presName="rootConnector" presStyleLbl="node2" presStyleIdx="0" presStyleCnt="4"/>
      <dgm:spPr/>
      <dgm:t>
        <a:bodyPr/>
        <a:lstStyle/>
        <a:p>
          <a:endParaRPr lang="en-US"/>
        </a:p>
      </dgm:t>
    </dgm:pt>
    <dgm:pt modelId="{EC3DD066-7A24-471D-B0CA-4F95F9048002}" type="pres">
      <dgm:prSet presAssocID="{D59EA59A-22C8-4654-A7C4-67EF8300049F}" presName="hierChild4" presStyleCnt="0"/>
      <dgm:spPr/>
      <dgm:t>
        <a:bodyPr/>
        <a:lstStyle/>
        <a:p>
          <a:endParaRPr lang="en-US"/>
        </a:p>
      </dgm:t>
    </dgm:pt>
    <dgm:pt modelId="{0248B89B-AB32-49AC-BF0F-2016E36C44EC}" type="pres">
      <dgm:prSet presAssocID="{662FE3E2-3904-4ED6-B80C-53C7D0606CDF}" presName="Name37" presStyleLbl="parChTrans1D3" presStyleIdx="0" presStyleCnt="2"/>
      <dgm:spPr/>
      <dgm:t>
        <a:bodyPr/>
        <a:lstStyle/>
        <a:p>
          <a:endParaRPr lang="en-US"/>
        </a:p>
      </dgm:t>
    </dgm:pt>
    <dgm:pt modelId="{A9189F35-BF33-4094-8EA2-4CA4C59A00D5}" type="pres">
      <dgm:prSet presAssocID="{A72B7DA8-48EA-42A6-8CFE-A726E2CBE42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078586B-9A73-4D7D-8E7A-8A9C242B98B9}" type="pres">
      <dgm:prSet presAssocID="{A72B7DA8-48EA-42A6-8CFE-A726E2CBE42A}" presName="rootComposite" presStyleCnt="0"/>
      <dgm:spPr/>
      <dgm:t>
        <a:bodyPr/>
        <a:lstStyle/>
        <a:p>
          <a:endParaRPr lang="en-US"/>
        </a:p>
      </dgm:t>
    </dgm:pt>
    <dgm:pt modelId="{88342B3A-58CD-49AB-8AD8-484FA821D1C4}" type="pres">
      <dgm:prSet presAssocID="{A72B7DA8-48EA-42A6-8CFE-A726E2CBE42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ABCB0A-3847-4C62-9357-76AE1D19E345}" type="pres">
      <dgm:prSet presAssocID="{A72B7DA8-48EA-42A6-8CFE-A726E2CBE42A}" presName="rootConnector" presStyleLbl="node3" presStyleIdx="0" presStyleCnt="2"/>
      <dgm:spPr/>
      <dgm:t>
        <a:bodyPr/>
        <a:lstStyle/>
        <a:p>
          <a:endParaRPr lang="en-US"/>
        </a:p>
      </dgm:t>
    </dgm:pt>
    <dgm:pt modelId="{B1E4EF8A-32C6-463A-BC21-63098D4814D6}" type="pres">
      <dgm:prSet presAssocID="{A72B7DA8-48EA-42A6-8CFE-A726E2CBE42A}" presName="hierChild4" presStyleCnt="0"/>
      <dgm:spPr/>
      <dgm:t>
        <a:bodyPr/>
        <a:lstStyle/>
        <a:p>
          <a:endParaRPr lang="en-US"/>
        </a:p>
      </dgm:t>
    </dgm:pt>
    <dgm:pt modelId="{CA3C0B24-F427-4F7C-B756-F7811A92EE7E}" type="pres">
      <dgm:prSet presAssocID="{A72B7DA8-48EA-42A6-8CFE-A726E2CBE42A}" presName="hierChild5" presStyleCnt="0"/>
      <dgm:spPr/>
      <dgm:t>
        <a:bodyPr/>
        <a:lstStyle/>
        <a:p>
          <a:endParaRPr lang="en-US"/>
        </a:p>
      </dgm:t>
    </dgm:pt>
    <dgm:pt modelId="{071E0962-342D-464A-AFB5-3FA69E5FB7BE}" type="pres">
      <dgm:prSet presAssocID="{D59EA59A-22C8-4654-A7C4-67EF8300049F}" presName="hierChild5" presStyleCnt="0"/>
      <dgm:spPr/>
      <dgm:t>
        <a:bodyPr/>
        <a:lstStyle/>
        <a:p>
          <a:endParaRPr lang="en-US"/>
        </a:p>
      </dgm:t>
    </dgm:pt>
    <dgm:pt modelId="{23ED302D-9BA7-4D83-A793-EB793E6F950F}" type="pres">
      <dgm:prSet presAssocID="{ED7892A5-8593-452E-82E8-F3FCAEF4114C}" presName="Name37" presStyleLbl="parChTrans1D2" presStyleIdx="1" presStyleCnt="5"/>
      <dgm:spPr/>
      <dgm:t>
        <a:bodyPr/>
        <a:lstStyle/>
        <a:p>
          <a:endParaRPr lang="en-US"/>
        </a:p>
      </dgm:t>
    </dgm:pt>
    <dgm:pt modelId="{0F6431BE-509F-47D2-AB34-58750997377D}" type="pres">
      <dgm:prSet presAssocID="{5C95B32B-6E56-4AAF-BDCE-FBBBDE6909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36830AA-3B90-468C-99EF-37745A7A43E6}" type="pres">
      <dgm:prSet presAssocID="{5C95B32B-6E56-4AAF-BDCE-FBBBDE690964}" presName="rootComposite" presStyleCnt="0"/>
      <dgm:spPr/>
      <dgm:t>
        <a:bodyPr/>
        <a:lstStyle/>
        <a:p>
          <a:endParaRPr lang="en-US"/>
        </a:p>
      </dgm:t>
    </dgm:pt>
    <dgm:pt modelId="{07C907B6-7EAF-4B1A-BD5C-04ECD6E9D859}" type="pres">
      <dgm:prSet presAssocID="{5C95B32B-6E56-4AAF-BDCE-FBBBDE690964}" presName="rootText" presStyleLbl="node2" presStyleIdx="1" presStyleCnt="4" custScaleX="696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7F42AB-4729-4A09-87EB-75F5529287B4}" type="pres">
      <dgm:prSet presAssocID="{5C95B32B-6E56-4AAF-BDCE-FBBBDE690964}" presName="rootConnector" presStyleLbl="node2" presStyleIdx="1" presStyleCnt="4"/>
      <dgm:spPr/>
      <dgm:t>
        <a:bodyPr/>
        <a:lstStyle/>
        <a:p>
          <a:endParaRPr lang="en-US"/>
        </a:p>
      </dgm:t>
    </dgm:pt>
    <dgm:pt modelId="{C15056AC-6DB3-4ABA-B376-4E8079602398}" type="pres">
      <dgm:prSet presAssocID="{5C95B32B-6E56-4AAF-BDCE-FBBBDE690964}" presName="hierChild4" presStyleCnt="0"/>
      <dgm:spPr/>
      <dgm:t>
        <a:bodyPr/>
        <a:lstStyle/>
        <a:p>
          <a:endParaRPr lang="en-US"/>
        </a:p>
      </dgm:t>
    </dgm:pt>
    <dgm:pt modelId="{820C9B68-8C7E-4F67-91E9-69162D3F59E3}" type="pres">
      <dgm:prSet presAssocID="{F43DC43E-A187-4535-996A-02008275E4CB}" presName="Name37" presStyleLbl="parChTrans1D3" presStyleIdx="1" presStyleCnt="2"/>
      <dgm:spPr/>
      <dgm:t>
        <a:bodyPr/>
        <a:lstStyle/>
        <a:p>
          <a:endParaRPr lang="en-US"/>
        </a:p>
      </dgm:t>
    </dgm:pt>
    <dgm:pt modelId="{C751898A-2CFB-413C-9A9D-2A9B0CFA553D}" type="pres">
      <dgm:prSet presAssocID="{B0D6E1B0-6EDA-41F5-84FD-653B461FCB05}" presName="hierRoot2" presStyleCnt="0">
        <dgm:presLayoutVars>
          <dgm:hierBranch val="init"/>
        </dgm:presLayoutVars>
      </dgm:prSet>
      <dgm:spPr/>
    </dgm:pt>
    <dgm:pt modelId="{31981FF6-A9FF-4884-BF29-FF1A5AAEB1FA}" type="pres">
      <dgm:prSet presAssocID="{B0D6E1B0-6EDA-41F5-84FD-653B461FCB05}" presName="rootComposite" presStyleCnt="0"/>
      <dgm:spPr/>
    </dgm:pt>
    <dgm:pt modelId="{7A429E20-EFC1-4B21-8E6A-3F1333C0B9FA}" type="pres">
      <dgm:prSet presAssocID="{B0D6E1B0-6EDA-41F5-84FD-653B461FCB05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823085-B548-4F03-8020-1ABAF6B4887E}" type="pres">
      <dgm:prSet presAssocID="{B0D6E1B0-6EDA-41F5-84FD-653B461FCB05}" presName="rootConnector" presStyleLbl="node3" presStyleIdx="1" presStyleCnt="2"/>
      <dgm:spPr/>
      <dgm:t>
        <a:bodyPr/>
        <a:lstStyle/>
        <a:p>
          <a:endParaRPr lang="en-US"/>
        </a:p>
      </dgm:t>
    </dgm:pt>
    <dgm:pt modelId="{CEA50EDB-EDFD-41F4-AE7C-229E329BA7BA}" type="pres">
      <dgm:prSet presAssocID="{B0D6E1B0-6EDA-41F5-84FD-653B461FCB05}" presName="hierChild4" presStyleCnt="0"/>
      <dgm:spPr/>
    </dgm:pt>
    <dgm:pt modelId="{B048412B-5656-4B97-889E-7BD3A04F5DD6}" type="pres">
      <dgm:prSet presAssocID="{B0D6E1B0-6EDA-41F5-84FD-653B461FCB05}" presName="hierChild5" presStyleCnt="0"/>
      <dgm:spPr/>
    </dgm:pt>
    <dgm:pt modelId="{20BEEB27-50DE-4DD3-88E5-D51ABA274500}" type="pres">
      <dgm:prSet presAssocID="{5C95B32B-6E56-4AAF-BDCE-FBBBDE690964}" presName="hierChild5" presStyleCnt="0"/>
      <dgm:spPr/>
      <dgm:t>
        <a:bodyPr/>
        <a:lstStyle/>
        <a:p>
          <a:endParaRPr lang="en-US"/>
        </a:p>
      </dgm:t>
    </dgm:pt>
    <dgm:pt modelId="{9AC4011E-0EAD-419C-BB36-7FC89B76F02F}" type="pres">
      <dgm:prSet presAssocID="{C223A551-7689-4997-A6ED-EA1F3A73AA85}" presName="Name37" presStyleLbl="parChTrans1D2" presStyleIdx="2" presStyleCnt="5"/>
      <dgm:spPr/>
      <dgm:t>
        <a:bodyPr/>
        <a:lstStyle/>
        <a:p>
          <a:endParaRPr lang="en-US"/>
        </a:p>
      </dgm:t>
    </dgm:pt>
    <dgm:pt modelId="{83157212-4505-4250-AC0F-1FB3D61B707D}" type="pres">
      <dgm:prSet presAssocID="{9274648A-A7F0-42CE-89DB-9EA17EAAFBF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8136692-C91B-4332-97FB-FAE9DBD3E93C}" type="pres">
      <dgm:prSet presAssocID="{9274648A-A7F0-42CE-89DB-9EA17EAAFBFB}" presName="rootComposite" presStyleCnt="0"/>
      <dgm:spPr/>
      <dgm:t>
        <a:bodyPr/>
        <a:lstStyle/>
        <a:p>
          <a:endParaRPr lang="en-US"/>
        </a:p>
      </dgm:t>
    </dgm:pt>
    <dgm:pt modelId="{802CFEDD-1CBD-4165-8806-B1346BC4CE76}" type="pres">
      <dgm:prSet presAssocID="{9274648A-A7F0-42CE-89DB-9EA17EAAFBFB}" presName="rootText" presStyleLbl="node2" presStyleIdx="2" presStyleCnt="4" custScaleX="39922" custLinFactNeighborX="-16120" custLinFactNeighborY="13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33FC52-6C5B-4213-86B9-2B2895F3671B}" type="pres">
      <dgm:prSet presAssocID="{9274648A-A7F0-42CE-89DB-9EA17EAAFBFB}" presName="rootConnector" presStyleLbl="node2" presStyleIdx="2" presStyleCnt="4"/>
      <dgm:spPr/>
      <dgm:t>
        <a:bodyPr/>
        <a:lstStyle/>
        <a:p>
          <a:endParaRPr lang="en-US"/>
        </a:p>
      </dgm:t>
    </dgm:pt>
    <dgm:pt modelId="{6461FAC8-D7F8-4F79-9A83-EFA24056643C}" type="pres">
      <dgm:prSet presAssocID="{9274648A-A7F0-42CE-89DB-9EA17EAAFBFB}" presName="hierChild4" presStyleCnt="0"/>
      <dgm:spPr/>
      <dgm:t>
        <a:bodyPr/>
        <a:lstStyle/>
        <a:p>
          <a:endParaRPr lang="en-US"/>
        </a:p>
      </dgm:t>
    </dgm:pt>
    <dgm:pt modelId="{955FB5AC-628D-4C6E-B9E9-3798EA70B45B}" type="pres">
      <dgm:prSet presAssocID="{9274648A-A7F0-42CE-89DB-9EA17EAAFBFB}" presName="hierChild5" presStyleCnt="0"/>
      <dgm:spPr/>
      <dgm:t>
        <a:bodyPr/>
        <a:lstStyle/>
        <a:p>
          <a:endParaRPr lang="en-US"/>
        </a:p>
      </dgm:t>
    </dgm:pt>
    <dgm:pt modelId="{8805CA96-0588-46CC-B390-EF66C3ABA961}" type="pres">
      <dgm:prSet presAssocID="{A7B4BC38-471C-4B48-9974-242C54908DAD}" presName="Name37" presStyleLbl="parChTrans1D2" presStyleIdx="3" presStyleCnt="5"/>
      <dgm:spPr/>
      <dgm:t>
        <a:bodyPr/>
        <a:lstStyle/>
        <a:p>
          <a:endParaRPr lang="en-US"/>
        </a:p>
      </dgm:t>
    </dgm:pt>
    <dgm:pt modelId="{66DA9D22-2A8B-4EB8-A905-128BEBF7F78D}" type="pres">
      <dgm:prSet presAssocID="{00E093F3-130D-4F3D-8697-C2A588B6B1C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0B165E4-2DD0-4DD5-8B77-ADBB143C4C9F}" type="pres">
      <dgm:prSet presAssocID="{00E093F3-130D-4F3D-8697-C2A588B6B1CA}" presName="rootComposite" presStyleCnt="0"/>
      <dgm:spPr/>
      <dgm:t>
        <a:bodyPr/>
        <a:lstStyle/>
        <a:p>
          <a:endParaRPr lang="en-US"/>
        </a:p>
      </dgm:t>
    </dgm:pt>
    <dgm:pt modelId="{D008FAC5-273A-486C-A66C-34D10A783646}" type="pres">
      <dgm:prSet presAssocID="{00E093F3-130D-4F3D-8697-C2A588B6B1CA}" presName="rootText" presStyleLbl="node2" presStyleIdx="3" presStyleCnt="4" custLinFactNeighborX="40091" custLinFactNeighborY="37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1FF81-F025-4D62-967A-441959228632}" type="pres">
      <dgm:prSet presAssocID="{00E093F3-130D-4F3D-8697-C2A588B6B1CA}" presName="rootConnector" presStyleLbl="node2" presStyleIdx="3" presStyleCnt="4"/>
      <dgm:spPr/>
      <dgm:t>
        <a:bodyPr/>
        <a:lstStyle/>
        <a:p>
          <a:endParaRPr lang="en-US"/>
        </a:p>
      </dgm:t>
    </dgm:pt>
    <dgm:pt modelId="{0E9A1B97-2A87-4C25-90CF-775C9B612E1F}" type="pres">
      <dgm:prSet presAssocID="{00E093F3-130D-4F3D-8697-C2A588B6B1CA}" presName="hierChild4" presStyleCnt="0"/>
      <dgm:spPr/>
      <dgm:t>
        <a:bodyPr/>
        <a:lstStyle/>
        <a:p>
          <a:endParaRPr lang="en-US"/>
        </a:p>
      </dgm:t>
    </dgm:pt>
    <dgm:pt modelId="{BD69C402-F493-456A-A137-991C1F5A855F}" type="pres">
      <dgm:prSet presAssocID="{00E093F3-130D-4F3D-8697-C2A588B6B1CA}" presName="hierChild5" presStyleCnt="0"/>
      <dgm:spPr/>
      <dgm:t>
        <a:bodyPr/>
        <a:lstStyle/>
        <a:p>
          <a:endParaRPr lang="en-US"/>
        </a:p>
      </dgm:t>
    </dgm:pt>
    <dgm:pt modelId="{FC12F5A0-1819-449F-994D-01F7AE75B6EE}" type="pres">
      <dgm:prSet presAssocID="{EDAC2EAE-685D-45C5-AF5C-03E09349484C}" presName="hierChild3" presStyleCnt="0"/>
      <dgm:spPr/>
      <dgm:t>
        <a:bodyPr/>
        <a:lstStyle/>
        <a:p>
          <a:endParaRPr lang="en-US"/>
        </a:p>
      </dgm:t>
    </dgm:pt>
    <dgm:pt modelId="{37EEB661-B4BE-4DCC-AEB8-F544876AB394}" type="pres">
      <dgm:prSet presAssocID="{5A038CA1-5EA6-45F8-B54E-9E58909ABB00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345D466C-FF2D-4716-8FA4-3D1FC5C6C67E}" type="pres">
      <dgm:prSet presAssocID="{B90CD4FD-F879-40F8-AC9F-3969655E67E7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A7B529B-A5F1-46E2-8968-D7211854CC55}" type="pres">
      <dgm:prSet presAssocID="{B90CD4FD-F879-40F8-AC9F-3969655E67E7}" presName="rootComposite3" presStyleCnt="0"/>
      <dgm:spPr/>
      <dgm:t>
        <a:bodyPr/>
        <a:lstStyle/>
        <a:p>
          <a:endParaRPr lang="en-US"/>
        </a:p>
      </dgm:t>
    </dgm:pt>
    <dgm:pt modelId="{79B24CFC-48C1-49EE-83AE-D314A29A2DC3}" type="pres">
      <dgm:prSet presAssocID="{B90CD4FD-F879-40F8-AC9F-3969655E67E7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0BD960-076B-4814-8362-2C64643DD002}" type="pres">
      <dgm:prSet presAssocID="{B90CD4FD-F879-40F8-AC9F-3969655E67E7}" presName="rootConnector3" presStyleLbl="asst1" presStyleIdx="0" presStyleCnt="1"/>
      <dgm:spPr/>
      <dgm:t>
        <a:bodyPr/>
        <a:lstStyle/>
        <a:p>
          <a:endParaRPr lang="en-US"/>
        </a:p>
      </dgm:t>
    </dgm:pt>
    <dgm:pt modelId="{2E111614-2F7E-46E8-9604-656537271F75}" type="pres">
      <dgm:prSet presAssocID="{B90CD4FD-F879-40F8-AC9F-3969655E67E7}" presName="hierChild6" presStyleCnt="0"/>
      <dgm:spPr/>
      <dgm:t>
        <a:bodyPr/>
        <a:lstStyle/>
        <a:p>
          <a:endParaRPr lang="en-US"/>
        </a:p>
      </dgm:t>
    </dgm:pt>
    <dgm:pt modelId="{F69B7142-6BD7-492E-B7EB-8855D64E1529}" type="pres">
      <dgm:prSet presAssocID="{B90CD4FD-F879-40F8-AC9F-3969655E67E7}" presName="hierChild7" presStyleCnt="0"/>
      <dgm:spPr/>
      <dgm:t>
        <a:bodyPr/>
        <a:lstStyle/>
        <a:p>
          <a:endParaRPr lang="en-US"/>
        </a:p>
      </dgm:t>
    </dgm:pt>
  </dgm:ptLst>
  <dgm:cxnLst>
    <dgm:cxn modelId="{2FB8C9ED-3058-4EF6-8172-2C17EE946ABD}" type="presOf" srcId="{EDAC2EAE-685D-45C5-AF5C-03E09349484C}" destId="{FF2F3C4B-8786-4914-89F1-9C9B8A5226AA}" srcOrd="1" destOrd="0" presId="urn:microsoft.com/office/officeart/2005/8/layout/orgChart1"/>
    <dgm:cxn modelId="{79CF6C86-EAB8-4611-BA3C-623D70548EC0}" type="presOf" srcId="{B90CD4FD-F879-40F8-AC9F-3969655E67E7}" destId="{79B24CFC-48C1-49EE-83AE-D314A29A2DC3}" srcOrd="0" destOrd="0" presId="urn:microsoft.com/office/officeart/2005/8/layout/orgChart1"/>
    <dgm:cxn modelId="{2925AC1C-39F2-4D80-844C-DA49AA202F42}" type="presOf" srcId="{239D609D-0975-44FB-B107-EF21A257C19A}" destId="{FA60F8E1-74C7-4086-8CC2-161EA03CE857}" srcOrd="0" destOrd="0" presId="urn:microsoft.com/office/officeart/2005/8/layout/orgChart1"/>
    <dgm:cxn modelId="{8155CAA9-751B-451E-B2E2-D67CD46FF78B}" type="presOf" srcId="{5C95B32B-6E56-4AAF-BDCE-FBBBDE690964}" destId="{07C907B6-7EAF-4B1A-BD5C-04ECD6E9D859}" srcOrd="0" destOrd="0" presId="urn:microsoft.com/office/officeart/2005/8/layout/orgChart1"/>
    <dgm:cxn modelId="{ADB770B3-3489-45BA-A78E-904EC371360C}" type="presOf" srcId="{A7B4BC38-471C-4B48-9974-242C54908DAD}" destId="{8805CA96-0588-46CC-B390-EF66C3ABA961}" srcOrd="0" destOrd="0" presId="urn:microsoft.com/office/officeart/2005/8/layout/orgChart1"/>
    <dgm:cxn modelId="{DB80A618-F7F9-466C-BDC7-FB7315C3D0AA}" type="presOf" srcId="{B0D6E1B0-6EDA-41F5-84FD-653B461FCB05}" destId="{7A429E20-EFC1-4B21-8E6A-3F1333C0B9FA}" srcOrd="0" destOrd="0" presId="urn:microsoft.com/office/officeart/2005/8/layout/orgChart1"/>
    <dgm:cxn modelId="{679CC7FF-105C-4F67-AC9D-9BFA18CEDB68}" type="presOf" srcId="{5C95B32B-6E56-4AAF-BDCE-FBBBDE690964}" destId="{9F7F42AB-4729-4A09-87EB-75F5529287B4}" srcOrd="1" destOrd="0" presId="urn:microsoft.com/office/officeart/2005/8/layout/orgChart1"/>
    <dgm:cxn modelId="{9BB7BFB4-FB09-4E93-966E-73A4DFA7459B}" type="presOf" srcId="{5A038CA1-5EA6-45F8-B54E-9E58909ABB00}" destId="{37EEB661-B4BE-4DCC-AEB8-F544876AB394}" srcOrd="0" destOrd="0" presId="urn:microsoft.com/office/officeart/2005/8/layout/orgChart1"/>
    <dgm:cxn modelId="{7CC22E40-13C8-42F5-9502-C658FB44ED9A}" type="presOf" srcId="{D59EA59A-22C8-4654-A7C4-67EF8300049F}" destId="{C8B93A15-13E7-4E22-97E0-9E68C993D318}" srcOrd="1" destOrd="0" presId="urn:microsoft.com/office/officeart/2005/8/layout/orgChart1"/>
    <dgm:cxn modelId="{FC725D16-8A36-4DBA-ACCE-28D58B496224}" srcId="{5C95B32B-6E56-4AAF-BDCE-FBBBDE690964}" destId="{B0D6E1B0-6EDA-41F5-84FD-653B461FCB05}" srcOrd="0" destOrd="0" parTransId="{F43DC43E-A187-4535-996A-02008275E4CB}" sibTransId="{70E7C1EC-5783-4D20-9733-4BBF9D8AD495}"/>
    <dgm:cxn modelId="{BCBB92CF-E0B2-4D4D-8BBE-497EA06AB4CC}" type="presOf" srcId="{F43DC43E-A187-4535-996A-02008275E4CB}" destId="{820C9B68-8C7E-4F67-91E9-69162D3F59E3}" srcOrd="0" destOrd="0" presId="urn:microsoft.com/office/officeart/2005/8/layout/orgChart1"/>
    <dgm:cxn modelId="{55F752B5-518A-47EF-92D0-9FA1FF1D9B21}" srcId="{EDAC2EAE-685D-45C5-AF5C-03E09349484C}" destId="{B90CD4FD-F879-40F8-AC9F-3969655E67E7}" srcOrd="0" destOrd="0" parTransId="{5A038CA1-5EA6-45F8-B54E-9E58909ABB00}" sibTransId="{42E17E7A-3ACD-45B3-8FC0-95C984FF3C35}"/>
    <dgm:cxn modelId="{D60F90DB-1AF5-44EF-A4FA-04AAF020C4F7}" type="presOf" srcId="{B90CD4FD-F879-40F8-AC9F-3969655E67E7}" destId="{210BD960-076B-4814-8362-2C64643DD002}" srcOrd="1" destOrd="0" presId="urn:microsoft.com/office/officeart/2005/8/layout/orgChart1"/>
    <dgm:cxn modelId="{75ECFEC4-1954-4D07-BA94-0B9E7C846173}" type="presOf" srcId="{9274648A-A7F0-42CE-89DB-9EA17EAAFBFB}" destId="{802CFEDD-1CBD-4165-8806-B1346BC4CE76}" srcOrd="0" destOrd="0" presId="urn:microsoft.com/office/officeart/2005/8/layout/orgChart1"/>
    <dgm:cxn modelId="{268DC311-4B40-42CD-A580-1145676EA79F}" srcId="{D59EA59A-22C8-4654-A7C4-67EF8300049F}" destId="{A72B7DA8-48EA-42A6-8CFE-A726E2CBE42A}" srcOrd="0" destOrd="0" parTransId="{662FE3E2-3904-4ED6-B80C-53C7D0606CDF}" sibTransId="{9ABE3D0F-0413-41D4-8279-CBE0850BA585}"/>
    <dgm:cxn modelId="{777F0661-208C-4550-A883-7199F9793772}" type="presOf" srcId="{9274648A-A7F0-42CE-89DB-9EA17EAAFBFB}" destId="{D933FC52-6C5B-4213-86B9-2B2895F3671B}" srcOrd="1" destOrd="0" presId="urn:microsoft.com/office/officeart/2005/8/layout/orgChart1"/>
    <dgm:cxn modelId="{7039AAA0-6B34-4F6B-99E6-CD277034D933}" type="presOf" srcId="{EDAC2EAE-685D-45C5-AF5C-03E09349484C}" destId="{C10DC700-353C-4151-BCA8-506F34132E9B}" srcOrd="0" destOrd="0" presId="urn:microsoft.com/office/officeart/2005/8/layout/orgChart1"/>
    <dgm:cxn modelId="{2EA98EC9-5490-4869-B46A-6308CF7A30FF}" type="presOf" srcId="{B0D6E1B0-6EDA-41F5-84FD-653B461FCB05}" destId="{67823085-B548-4F03-8020-1ABAF6B4887E}" srcOrd="1" destOrd="0" presId="urn:microsoft.com/office/officeart/2005/8/layout/orgChart1"/>
    <dgm:cxn modelId="{906B2CC1-0190-4D93-BC1C-26009B166DA0}" type="presOf" srcId="{CD9F8294-1D85-4D8A-BC1C-EFA9A71F1930}" destId="{64AA6ABA-0533-44CA-ABE9-B6E01B3B64C3}" srcOrd="0" destOrd="0" presId="urn:microsoft.com/office/officeart/2005/8/layout/orgChart1"/>
    <dgm:cxn modelId="{46D35B97-0B46-4438-8F9E-EE5D1292EE16}" type="presOf" srcId="{A72B7DA8-48EA-42A6-8CFE-A726E2CBE42A}" destId="{9DABCB0A-3847-4C62-9357-76AE1D19E345}" srcOrd="1" destOrd="0" presId="urn:microsoft.com/office/officeart/2005/8/layout/orgChart1"/>
    <dgm:cxn modelId="{4CB980DF-EC07-4679-882E-467C58BC0DCD}" type="presOf" srcId="{00E093F3-130D-4F3D-8697-C2A588B6B1CA}" destId="{6791FF81-F025-4D62-967A-441959228632}" srcOrd="1" destOrd="0" presId="urn:microsoft.com/office/officeart/2005/8/layout/orgChart1"/>
    <dgm:cxn modelId="{DAD425D7-3BC3-4FA5-88C4-C75A82FC6BE4}" type="presOf" srcId="{ED7892A5-8593-452E-82E8-F3FCAEF4114C}" destId="{23ED302D-9BA7-4D83-A793-EB793E6F950F}" srcOrd="0" destOrd="0" presId="urn:microsoft.com/office/officeart/2005/8/layout/orgChart1"/>
    <dgm:cxn modelId="{90533771-8D89-49A8-9FF8-F797887BE2C0}" srcId="{EDAC2EAE-685D-45C5-AF5C-03E09349484C}" destId="{D59EA59A-22C8-4654-A7C4-67EF8300049F}" srcOrd="1" destOrd="0" parTransId="{239D609D-0975-44FB-B107-EF21A257C19A}" sibTransId="{B6545FDE-9163-401D-A723-ABE477BB5C96}"/>
    <dgm:cxn modelId="{17BFBF1F-D8E2-4B47-B11E-2BD06BE3840C}" type="presOf" srcId="{00E093F3-130D-4F3D-8697-C2A588B6B1CA}" destId="{D008FAC5-273A-486C-A66C-34D10A783646}" srcOrd="0" destOrd="0" presId="urn:microsoft.com/office/officeart/2005/8/layout/orgChart1"/>
    <dgm:cxn modelId="{4E72BA98-0BEB-4755-AAD3-5608D0ED44F4}" type="presOf" srcId="{662FE3E2-3904-4ED6-B80C-53C7D0606CDF}" destId="{0248B89B-AB32-49AC-BF0F-2016E36C44EC}" srcOrd="0" destOrd="0" presId="urn:microsoft.com/office/officeart/2005/8/layout/orgChart1"/>
    <dgm:cxn modelId="{B884E7B9-E2E0-47B1-90A2-FA69918E49C7}" srcId="{CD9F8294-1D85-4D8A-BC1C-EFA9A71F1930}" destId="{EDAC2EAE-685D-45C5-AF5C-03E09349484C}" srcOrd="0" destOrd="0" parTransId="{F17D1B3B-A376-461D-AD42-893268F3AF74}" sibTransId="{26CEF2E0-084B-4C6E-A9CE-A3DA02632685}"/>
    <dgm:cxn modelId="{4AD3CF01-C50B-434C-BCA1-F0B43B7DA808}" type="presOf" srcId="{C223A551-7689-4997-A6ED-EA1F3A73AA85}" destId="{9AC4011E-0EAD-419C-BB36-7FC89B76F02F}" srcOrd="0" destOrd="0" presId="urn:microsoft.com/office/officeart/2005/8/layout/orgChart1"/>
    <dgm:cxn modelId="{DA71849C-70FF-42F6-B0AB-4C411FB16177}" type="presOf" srcId="{D59EA59A-22C8-4654-A7C4-67EF8300049F}" destId="{901E51F1-D6BD-4209-953A-CE91C311E034}" srcOrd="0" destOrd="0" presId="urn:microsoft.com/office/officeart/2005/8/layout/orgChart1"/>
    <dgm:cxn modelId="{D33D9313-3478-4454-8104-C67693306308}" type="presOf" srcId="{A72B7DA8-48EA-42A6-8CFE-A726E2CBE42A}" destId="{88342B3A-58CD-49AB-8AD8-484FA821D1C4}" srcOrd="0" destOrd="0" presId="urn:microsoft.com/office/officeart/2005/8/layout/orgChart1"/>
    <dgm:cxn modelId="{1F0B848C-D7D2-4A97-A619-BDEB87C75124}" srcId="{EDAC2EAE-685D-45C5-AF5C-03E09349484C}" destId="{00E093F3-130D-4F3D-8697-C2A588B6B1CA}" srcOrd="4" destOrd="0" parTransId="{A7B4BC38-471C-4B48-9974-242C54908DAD}" sibTransId="{892D7237-ACD5-4733-9527-E81F49F3E0EA}"/>
    <dgm:cxn modelId="{512FA47F-F4EB-43B2-BF19-4A206A3771E1}" srcId="{EDAC2EAE-685D-45C5-AF5C-03E09349484C}" destId="{9274648A-A7F0-42CE-89DB-9EA17EAAFBFB}" srcOrd="3" destOrd="0" parTransId="{C223A551-7689-4997-A6ED-EA1F3A73AA85}" sibTransId="{BC6C9E82-BD80-4B9F-AE2D-934A38A843A7}"/>
    <dgm:cxn modelId="{86BFC86B-8C5F-4EEB-A74D-BDAD3740D3D9}" srcId="{EDAC2EAE-685D-45C5-AF5C-03E09349484C}" destId="{5C95B32B-6E56-4AAF-BDCE-FBBBDE690964}" srcOrd="2" destOrd="0" parTransId="{ED7892A5-8593-452E-82E8-F3FCAEF4114C}" sibTransId="{A1BD744F-C813-4AE6-8169-A7B40C63DF98}"/>
    <dgm:cxn modelId="{7C46C756-0B70-48C7-8FD1-42C6D0430323}" type="presParOf" srcId="{64AA6ABA-0533-44CA-ABE9-B6E01B3B64C3}" destId="{06C21A42-0F90-4FD2-826A-736B9832B592}" srcOrd="0" destOrd="0" presId="urn:microsoft.com/office/officeart/2005/8/layout/orgChart1"/>
    <dgm:cxn modelId="{D531A4DA-7FEB-43E1-95DC-5112859BBEEE}" type="presParOf" srcId="{06C21A42-0F90-4FD2-826A-736B9832B592}" destId="{41B9E16D-94C3-46F1-B87A-DFB59E08937B}" srcOrd="0" destOrd="0" presId="urn:microsoft.com/office/officeart/2005/8/layout/orgChart1"/>
    <dgm:cxn modelId="{486D8120-FDD3-4216-8B54-89D00BC27D54}" type="presParOf" srcId="{41B9E16D-94C3-46F1-B87A-DFB59E08937B}" destId="{C10DC700-353C-4151-BCA8-506F34132E9B}" srcOrd="0" destOrd="0" presId="urn:microsoft.com/office/officeart/2005/8/layout/orgChart1"/>
    <dgm:cxn modelId="{68AAE9A8-BF25-493D-91F4-A9DCEBFB458B}" type="presParOf" srcId="{41B9E16D-94C3-46F1-B87A-DFB59E08937B}" destId="{FF2F3C4B-8786-4914-89F1-9C9B8A5226AA}" srcOrd="1" destOrd="0" presId="urn:microsoft.com/office/officeart/2005/8/layout/orgChart1"/>
    <dgm:cxn modelId="{E9039A3A-FF28-45A4-B3A3-386C9D223CCE}" type="presParOf" srcId="{06C21A42-0F90-4FD2-826A-736B9832B592}" destId="{FD8A2C95-D571-4272-9428-B45109CBDA90}" srcOrd="1" destOrd="0" presId="urn:microsoft.com/office/officeart/2005/8/layout/orgChart1"/>
    <dgm:cxn modelId="{16DE835B-3DF4-48E8-A32C-DF3A55960C37}" type="presParOf" srcId="{FD8A2C95-D571-4272-9428-B45109CBDA90}" destId="{FA60F8E1-74C7-4086-8CC2-161EA03CE857}" srcOrd="0" destOrd="0" presId="urn:microsoft.com/office/officeart/2005/8/layout/orgChart1"/>
    <dgm:cxn modelId="{F93B75C7-B1F0-403C-8735-A553213166C5}" type="presParOf" srcId="{FD8A2C95-D571-4272-9428-B45109CBDA90}" destId="{267687D4-AB31-45D7-9D46-5294F97ECA2C}" srcOrd="1" destOrd="0" presId="urn:microsoft.com/office/officeart/2005/8/layout/orgChart1"/>
    <dgm:cxn modelId="{AE9526C3-7CD8-4294-8703-EE9492AB83AC}" type="presParOf" srcId="{267687D4-AB31-45D7-9D46-5294F97ECA2C}" destId="{CAD4723F-EDA6-4768-A304-7D832902ED55}" srcOrd="0" destOrd="0" presId="urn:microsoft.com/office/officeart/2005/8/layout/orgChart1"/>
    <dgm:cxn modelId="{14834AE2-76D3-4ECC-9B74-AE0E67F5C1C0}" type="presParOf" srcId="{CAD4723F-EDA6-4768-A304-7D832902ED55}" destId="{901E51F1-D6BD-4209-953A-CE91C311E034}" srcOrd="0" destOrd="0" presId="urn:microsoft.com/office/officeart/2005/8/layout/orgChart1"/>
    <dgm:cxn modelId="{092466EA-019D-4E85-A1B0-D35A034174D7}" type="presParOf" srcId="{CAD4723F-EDA6-4768-A304-7D832902ED55}" destId="{C8B93A15-13E7-4E22-97E0-9E68C993D318}" srcOrd="1" destOrd="0" presId="urn:microsoft.com/office/officeart/2005/8/layout/orgChart1"/>
    <dgm:cxn modelId="{524804BA-CF23-49C4-939B-C144CBB5BBA4}" type="presParOf" srcId="{267687D4-AB31-45D7-9D46-5294F97ECA2C}" destId="{EC3DD066-7A24-471D-B0CA-4F95F9048002}" srcOrd="1" destOrd="0" presId="urn:microsoft.com/office/officeart/2005/8/layout/orgChart1"/>
    <dgm:cxn modelId="{BFC04EDD-2163-4A0C-844C-D840ED91A420}" type="presParOf" srcId="{EC3DD066-7A24-471D-B0CA-4F95F9048002}" destId="{0248B89B-AB32-49AC-BF0F-2016E36C44EC}" srcOrd="0" destOrd="0" presId="urn:microsoft.com/office/officeart/2005/8/layout/orgChart1"/>
    <dgm:cxn modelId="{927BB813-B282-4CDD-A970-DA87AD0518C7}" type="presParOf" srcId="{EC3DD066-7A24-471D-B0CA-4F95F9048002}" destId="{A9189F35-BF33-4094-8EA2-4CA4C59A00D5}" srcOrd="1" destOrd="0" presId="urn:microsoft.com/office/officeart/2005/8/layout/orgChart1"/>
    <dgm:cxn modelId="{66D890CB-ED61-4753-B52A-19A9C042A921}" type="presParOf" srcId="{A9189F35-BF33-4094-8EA2-4CA4C59A00D5}" destId="{6078586B-9A73-4D7D-8E7A-8A9C242B98B9}" srcOrd="0" destOrd="0" presId="urn:microsoft.com/office/officeart/2005/8/layout/orgChart1"/>
    <dgm:cxn modelId="{9BA3D973-02BD-4719-AFF0-D74309A0ABD9}" type="presParOf" srcId="{6078586B-9A73-4D7D-8E7A-8A9C242B98B9}" destId="{88342B3A-58CD-49AB-8AD8-484FA821D1C4}" srcOrd="0" destOrd="0" presId="urn:microsoft.com/office/officeart/2005/8/layout/orgChart1"/>
    <dgm:cxn modelId="{467A9C55-7CA0-4E87-B984-7F19BA72BDE3}" type="presParOf" srcId="{6078586B-9A73-4D7D-8E7A-8A9C242B98B9}" destId="{9DABCB0A-3847-4C62-9357-76AE1D19E345}" srcOrd="1" destOrd="0" presId="urn:microsoft.com/office/officeart/2005/8/layout/orgChart1"/>
    <dgm:cxn modelId="{8ECE0984-3E03-4581-8F13-BE54B97DE067}" type="presParOf" srcId="{A9189F35-BF33-4094-8EA2-4CA4C59A00D5}" destId="{B1E4EF8A-32C6-463A-BC21-63098D4814D6}" srcOrd="1" destOrd="0" presId="urn:microsoft.com/office/officeart/2005/8/layout/orgChart1"/>
    <dgm:cxn modelId="{0EC358B9-40D9-4594-BAAA-32A800ECF482}" type="presParOf" srcId="{A9189F35-BF33-4094-8EA2-4CA4C59A00D5}" destId="{CA3C0B24-F427-4F7C-B756-F7811A92EE7E}" srcOrd="2" destOrd="0" presId="urn:microsoft.com/office/officeart/2005/8/layout/orgChart1"/>
    <dgm:cxn modelId="{8E30C560-0BAE-4D4A-BB97-E47BBD922A64}" type="presParOf" srcId="{267687D4-AB31-45D7-9D46-5294F97ECA2C}" destId="{071E0962-342D-464A-AFB5-3FA69E5FB7BE}" srcOrd="2" destOrd="0" presId="urn:microsoft.com/office/officeart/2005/8/layout/orgChart1"/>
    <dgm:cxn modelId="{F3A45A7C-06E7-46DB-AA85-BE423821BCB5}" type="presParOf" srcId="{FD8A2C95-D571-4272-9428-B45109CBDA90}" destId="{23ED302D-9BA7-4D83-A793-EB793E6F950F}" srcOrd="2" destOrd="0" presId="urn:microsoft.com/office/officeart/2005/8/layout/orgChart1"/>
    <dgm:cxn modelId="{3670A927-D618-4AD7-A2FA-5938E35E0B66}" type="presParOf" srcId="{FD8A2C95-D571-4272-9428-B45109CBDA90}" destId="{0F6431BE-509F-47D2-AB34-58750997377D}" srcOrd="3" destOrd="0" presId="urn:microsoft.com/office/officeart/2005/8/layout/orgChart1"/>
    <dgm:cxn modelId="{E656DFF4-850C-4B61-A964-AE87E45156DA}" type="presParOf" srcId="{0F6431BE-509F-47D2-AB34-58750997377D}" destId="{136830AA-3B90-468C-99EF-37745A7A43E6}" srcOrd="0" destOrd="0" presId="urn:microsoft.com/office/officeart/2005/8/layout/orgChart1"/>
    <dgm:cxn modelId="{30065DC1-24D0-4D9B-892B-A8F48BDEBF13}" type="presParOf" srcId="{136830AA-3B90-468C-99EF-37745A7A43E6}" destId="{07C907B6-7EAF-4B1A-BD5C-04ECD6E9D859}" srcOrd="0" destOrd="0" presId="urn:microsoft.com/office/officeart/2005/8/layout/orgChart1"/>
    <dgm:cxn modelId="{DCF7E37C-0831-4B2B-A881-7298095C2FB3}" type="presParOf" srcId="{136830AA-3B90-468C-99EF-37745A7A43E6}" destId="{9F7F42AB-4729-4A09-87EB-75F5529287B4}" srcOrd="1" destOrd="0" presId="urn:microsoft.com/office/officeart/2005/8/layout/orgChart1"/>
    <dgm:cxn modelId="{0C73C8D8-28F0-4C0F-A12D-12947154ABC2}" type="presParOf" srcId="{0F6431BE-509F-47D2-AB34-58750997377D}" destId="{C15056AC-6DB3-4ABA-B376-4E8079602398}" srcOrd="1" destOrd="0" presId="urn:microsoft.com/office/officeart/2005/8/layout/orgChart1"/>
    <dgm:cxn modelId="{2B377536-D248-4A4A-9711-AADE6A02E9A4}" type="presParOf" srcId="{C15056AC-6DB3-4ABA-B376-4E8079602398}" destId="{820C9B68-8C7E-4F67-91E9-69162D3F59E3}" srcOrd="0" destOrd="0" presId="urn:microsoft.com/office/officeart/2005/8/layout/orgChart1"/>
    <dgm:cxn modelId="{7C9F69E4-49A3-48BD-8C48-0F77066C7C91}" type="presParOf" srcId="{C15056AC-6DB3-4ABA-B376-4E8079602398}" destId="{C751898A-2CFB-413C-9A9D-2A9B0CFA553D}" srcOrd="1" destOrd="0" presId="urn:microsoft.com/office/officeart/2005/8/layout/orgChart1"/>
    <dgm:cxn modelId="{8C2807AE-F0DF-4898-874E-08EC95108DDE}" type="presParOf" srcId="{C751898A-2CFB-413C-9A9D-2A9B0CFA553D}" destId="{31981FF6-A9FF-4884-BF29-FF1A5AAEB1FA}" srcOrd="0" destOrd="0" presId="urn:microsoft.com/office/officeart/2005/8/layout/orgChart1"/>
    <dgm:cxn modelId="{3F9AAEE9-432F-4B01-ADE6-D979D59C520A}" type="presParOf" srcId="{31981FF6-A9FF-4884-BF29-FF1A5AAEB1FA}" destId="{7A429E20-EFC1-4B21-8E6A-3F1333C0B9FA}" srcOrd="0" destOrd="0" presId="urn:microsoft.com/office/officeart/2005/8/layout/orgChart1"/>
    <dgm:cxn modelId="{FE754A46-6EB2-4A26-B375-95E05745CE9E}" type="presParOf" srcId="{31981FF6-A9FF-4884-BF29-FF1A5AAEB1FA}" destId="{67823085-B548-4F03-8020-1ABAF6B4887E}" srcOrd="1" destOrd="0" presId="urn:microsoft.com/office/officeart/2005/8/layout/orgChart1"/>
    <dgm:cxn modelId="{7D57D541-DB37-4DC5-A427-76E2FEC17429}" type="presParOf" srcId="{C751898A-2CFB-413C-9A9D-2A9B0CFA553D}" destId="{CEA50EDB-EDFD-41F4-AE7C-229E329BA7BA}" srcOrd="1" destOrd="0" presId="urn:microsoft.com/office/officeart/2005/8/layout/orgChart1"/>
    <dgm:cxn modelId="{E50A8E17-45B6-4F83-A79A-5558ABB4EDD1}" type="presParOf" srcId="{C751898A-2CFB-413C-9A9D-2A9B0CFA553D}" destId="{B048412B-5656-4B97-889E-7BD3A04F5DD6}" srcOrd="2" destOrd="0" presId="urn:microsoft.com/office/officeart/2005/8/layout/orgChart1"/>
    <dgm:cxn modelId="{01A544E4-0A64-4C83-BD09-51A7AFE8BE9C}" type="presParOf" srcId="{0F6431BE-509F-47D2-AB34-58750997377D}" destId="{20BEEB27-50DE-4DD3-88E5-D51ABA274500}" srcOrd="2" destOrd="0" presId="urn:microsoft.com/office/officeart/2005/8/layout/orgChart1"/>
    <dgm:cxn modelId="{98AE2A46-5389-49C9-9E5E-6FA82483A5B4}" type="presParOf" srcId="{FD8A2C95-D571-4272-9428-B45109CBDA90}" destId="{9AC4011E-0EAD-419C-BB36-7FC89B76F02F}" srcOrd="4" destOrd="0" presId="urn:microsoft.com/office/officeart/2005/8/layout/orgChart1"/>
    <dgm:cxn modelId="{115A2E38-D79E-45E7-B5BF-184DD6746AAC}" type="presParOf" srcId="{FD8A2C95-D571-4272-9428-B45109CBDA90}" destId="{83157212-4505-4250-AC0F-1FB3D61B707D}" srcOrd="5" destOrd="0" presId="urn:microsoft.com/office/officeart/2005/8/layout/orgChart1"/>
    <dgm:cxn modelId="{2B4447D6-B45C-4A10-A05F-F584B4B78CBA}" type="presParOf" srcId="{83157212-4505-4250-AC0F-1FB3D61B707D}" destId="{58136692-C91B-4332-97FB-FAE9DBD3E93C}" srcOrd="0" destOrd="0" presId="urn:microsoft.com/office/officeart/2005/8/layout/orgChart1"/>
    <dgm:cxn modelId="{A66BB91E-3345-4AE0-BAF0-35867FFDB37B}" type="presParOf" srcId="{58136692-C91B-4332-97FB-FAE9DBD3E93C}" destId="{802CFEDD-1CBD-4165-8806-B1346BC4CE76}" srcOrd="0" destOrd="0" presId="urn:microsoft.com/office/officeart/2005/8/layout/orgChart1"/>
    <dgm:cxn modelId="{360BE569-3B2E-452D-AEED-E559BD0FBCE4}" type="presParOf" srcId="{58136692-C91B-4332-97FB-FAE9DBD3E93C}" destId="{D933FC52-6C5B-4213-86B9-2B2895F3671B}" srcOrd="1" destOrd="0" presId="urn:microsoft.com/office/officeart/2005/8/layout/orgChart1"/>
    <dgm:cxn modelId="{21D3EA8C-6641-438B-B777-ABB3BBE23491}" type="presParOf" srcId="{83157212-4505-4250-AC0F-1FB3D61B707D}" destId="{6461FAC8-D7F8-4F79-9A83-EFA24056643C}" srcOrd="1" destOrd="0" presId="urn:microsoft.com/office/officeart/2005/8/layout/orgChart1"/>
    <dgm:cxn modelId="{C6CBD09D-2644-4601-9FBD-A9794075133C}" type="presParOf" srcId="{83157212-4505-4250-AC0F-1FB3D61B707D}" destId="{955FB5AC-628D-4C6E-B9E9-3798EA70B45B}" srcOrd="2" destOrd="0" presId="urn:microsoft.com/office/officeart/2005/8/layout/orgChart1"/>
    <dgm:cxn modelId="{AC5A9E03-BFA1-433F-B438-4AB84C968D54}" type="presParOf" srcId="{FD8A2C95-D571-4272-9428-B45109CBDA90}" destId="{8805CA96-0588-46CC-B390-EF66C3ABA961}" srcOrd="6" destOrd="0" presId="urn:microsoft.com/office/officeart/2005/8/layout/orgChart1"/>
    <dgm:cxn modelId="{7C83E8B7-8302-4536-8602-DE51431AB285}" type="presParOf" srcId="{FD8A2C95-D571-4272-9428-B45109CBDA90}" destId="{66DA9D22-2A8B-4EB8-A905-128BEBF7F78D}" srcOrd="7" destOrd="0" presId="urn:microsoft.com/office/officeart/2005/8/layout/orgChart1"/>
    <dgm:cxn modelId="{274CE474-E9BD-4280-A44C-287D6AE0D621}" type="presParOf" srcId="{66DA9D22-2A8B-4EB8-A905-128BEBF7F78D}" destId="{F0B165E4-2DD0-4DD5-8B77-ADBB143C4C9F}" srcOrd="0" destOrd="0" presId="urn:microsoft.com/office/officeart/2005/8/layout/orgChart1"/>
    <dgm:cxn modelId="{B9602A7C-9D06-472D-A08A-D7F46F807E62}" type="presParOf" srcId="{F0B165E4-2DD0-4DD5-8B77-ADBB143C4C9F}" destId="{D008FAC5-273A-486C-A66C-34D10A783646}" srcOrd="0" destOrd="0" presId="urn:microsoft.com/office/officeart/2005/8/layout/orgChart1"/>
    <dgm:cxn modelId="{7021B8A9-E1DA-469C-929D-CCB973F0FBBD}" type="presParOf" srcId="{F0B165E4-2DD0-4DD5-8B77-ADBB143C4C9F}" destId="{6791FF81-F025-4D62-967A-441959228632}" srcOrd="1" destOrd="0" presId="urn:microsoft.com/office/officeart/2005/8/layout/orgChart1"/>
    <dgm:cxn modelId="{578A1376-27CE-45B0-9667-C0FB19D59BD7}" type="presParOf" srcId="{66DA9D22-2A8B-4EB8-A905-128BEBF7F78D}" destId="{0E9A1B97-2A87-4C25-90CF-775C9B612E1F}" srcOrd="1" destOrd="0" presId="urn:microsoft.com/office/officeart/2005/8/layout/orgChart1"/>
    <dgm:cxn modelId="{EDCA58FC-A6AF-4968-83E9-1CA998830BDC}" type="presParOf" srcId="{66DA9D22-2A8B-4EB8-A905-128BEBF7F78D}" destId="{BD69C402-F493-456A-A137-991C1F5A855F}" srcOrd="2" destOrd="0" presId="urn:microsoft.com/office/officeart/2005/8/layout/orgChart1"/>
    <dgm:cxn modelId="{66F3B65A-DF62-4A36-968B-297BF8767466}" type="presParOf" srcId="{06C21A42-0F90-4FD2-826A-736B9832B592}" destId="{FC12F5A0-1819-449F-994D-01F7AE75B6EE}" srcOrd="2" destOrd="0" presId="urn:microsoft.com/office/officeart/2005/8/layout/orgChart1"/>
    <dgm:cxn modelId="{E498FF17-10C9-4B5F-AA85-ED418224F637}" type="presParOf" srcId="{FC12F5A0-1819-449F-994D-01F7AE75B6EE}" destId="{37EEB661-B4BE-4DCC-AEB8-F544876AB394}" srcOrd="0" destOrd="0" presId="urn:microsoft.com/office/officeart/2005/8/layout/orgChart1"/>
    <dgm:cxn modelId="{A44C8775-AF6A-4159-BD85-636836931D5D}" type="presParOf" srcId="{FC12F5A0-1819-449F-994D-01F7AE75B6EE}" destId="{345D466C-FF2D-4716-8FA4-3D1FC5C6C67E}" srcOrd="1" destOrd="0" presId="urn:microsoft.com/office/officeart/2005/8/layout/orgChart1"/>
    <dgm:cxn modelId="{433CF50C-FBBE-4F9F-ACF3-0E5FC33D6271}" type="presParOf" srcId="{345D466C-FF2D-4716-8FA4-3D1FC5C6C67E}" destId="{AA7B529B-A5F1-46E2-8968-D7211854CC55}" srcOrd="0" destOrd="0" presId="urn:microsoft.com/office/officeart/2005/8/layout/orgChart1"/>
    <dgm:cxn modelId="{3473774E-12B7-4C08-A554-93530A59CD42}" type="presParOf" srcId="{AA7B529B-A5F1-46E2-8968-D7211854CC55}" destId="{79B24CFC-48C1-49EE-83AE-D314A29A2DC3}" srcOrd="0" destOrd="0" presId="urn:microsoft.com/office/officeart/2005/8/layout/orgChart1"/>
    <dgm:cxn modelId="{3BB8BD70-73A7-4576-A877-42C14CB3EC82}" type="presParOf" srcId="{AA7B529B-A5F1-46E2-8968-D7211854CC55}" destId="{210BD960-076B-4814-8362-2C64643DD002}" srcOrd="1" destOrd="0" presId="urn:microsoft.com/office/officeart/2005/8/layout/orgChart1"/>
    <dgm:cxn modelId="{482897AF-EBBD-4433-BE9F-DF020F705DD2}" type="presParOf" srcId="{345D466C-FF2D-4716-8FA4-3D1FC5C6C67E}" destId="{2E111614-2F7E-46E8-9604-656537271F75}" srcOrd="1" destOrd="0" presId="urn:microsoft.com/office/officeart/2005/8/layout/orgChart1"/>
    <dgm:cxn modelId="{E1CED519-D15A-4997-A242-07BA222590B0}" type="presParOf" srcId="{345D466C-FF2D-4716-8FA4-3D1FC5C6C67E}" destId="{F69B7142-6BD7-492E-B7EB-8855D64E15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BBEE582-9185-4A91-BB6E-602E2BCF1DD7}" type="doc">
      <dgm:prSet loTypeId="urn:microsoft.com/office/officeart/2005/8/layout/vList4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DD6E5C5-0EEF-40BF-B737-6241EF172B99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Stock Broker</a:t>
          </a:r>
          <a:r>
            <a:rPr lang="en-US" baseline="0" smtClean="0">
              <a:latin typeface="Franklin Gothic Medium Cond" panose="020B0606030402020204" pitchFamily="34" charset="0"/>
            </a:rPr>
            <a:t>, MF</a:t>
          </a:r>
          <a:endParaRPr lang="en-US" dirty="0"/>
        </a:p>
      </dgm:t>
    </dgm:pt>
    <dgm:pt modelId="{B1809A57-0727-4E39-AC78-5CCF06F9ED8A}" type="parTrans" cxnId="{FD348F44-F59E-4B3D-8C2C-E39B9E8D2B37}">
      <dgm:prSet/>
      <dgm:spPr/>
      <dgm:t>
        <a:bodyPr/>
        <a:lstStyle/>
        <a:p>
          <a:endParaRPr lang="en-US"/>
        </a:p>
      </dgm:t>
    </dgm:pt>
    <dgm:pt modelId="{2D4751E4-D93B-4B36-8CA7-2FB40A3E33DC}" type="sibTrans" cxnId="{FD348F44-F59E-4B3D-8C2C-E39B9E8D2B37}">
      <dgm:prSet/>
      <dgm:spPr/>
      <dgm:t>
        <a:bodyPr/>
        <a:lstStyle/>
        <a:p>
          <a:endParaRPr lang="en-US"/>
        </a:p>
      </dgm:t>
    </dgm:pt>
    <dgm:pt modelId="{EDCB6568-64B9-4353-A152-D42FE3BE3BE5}">
      <dgm:prSet phldrT="[Text]"/>
      <dgm:spPr/>
      <dgm:t>
        <a:bodyPr/>
        <a:lstStyle/>
        <a:p>
          <a:r>
            <a:rPr lang="en-US" dirty="0" err="1" smtClean="0"/>
            <a:t>Indiabulls</a:t>
          </a:r>
          <a:r>
            <a:rPr lang="en-US" dirty="0" smtClean="0"/>
            <a:t>, </a:t>
          </a:r>
          <a:r>
            <a:rPr lang="en-US" dirty="0" err="1" smtClean="0"/>
            <a:t>Sherkhan</a:t>
          </a:r>
          <a:r>
            <a:rPr lang="en-US" dirty="0" smtClean="0"/>
            <a:t>, Reliance Money</a:t>
          </a:r>
          <a:endParaRPr lang="en-US" dirty="0"/>
        </a:p>
      </dgm:t>
    </dgm:pt>
    <dgm:pt modelId="{3AF19B02-004E-435F-AAAE-3AB9C6F6D10D}" type="parTrans" cxnId="{595D0B47-2867-4861-807D-39D92F454F46}">
      <dgm:prSet/>
      <dgm:spPr/>
      <dgm:t>
        <a:bodyPr/>
        <a:lstStyle/>
        <a:p>
          <a:endParaRPr lang="en-US"/>
        </a:p>
      </dgm:t>
    </dgm:pt>
    <dgm:pt modelId="{1E86F2B7-48EA-47B5-B238-95174A5A1C88}" type="sibTrans" cxnId="{595D0B47-2867-4861-807D-39D92F454F46}">
      <dgm:prSet/>
      <dgm:spPr/>
      <dgm:t>
        <a:bodyPr/>
        <a:lstStyle/>
        <a:p>
          <a:endParaRPr lang="en-US"/>
        </a:p>
      </dgm:t>
    </dgm:pt>
    <dgm:pt modelId="{9C584EEA-7ABC-4B3C-805C-FFFD7D13E680}">
      <dgm:prSet/>
      <dgm:spPr/>
      <dgm:t>
        <a:bodyPr/>
        <a:lstStyle/>
        <a:p>
          <a:r>
            <a:rPr lang="en-US" dirty="0" smtClean="0"/>
            <a:t>They help buying-selling of shares (of their clients).Earn commission/brokerage) in between.</a:t>
          </a:r>
          <a:endParaRPr lang="en-US" dirty="0"/>
        </a:p>
      </dgm:t>
    </dgm:pt>
    <dgm:pt modelId="{94E846E4-7D4A-4C8F-9F15-AEF50A849CB9}" type="parTrans" cxnId="{27B1BA00-3022-460C-8E77-EE83AC071EE6}">
      <dgm:prSet/>
      <dgm:spPr/>
      <dgm:t>
        <a:bodyPr/>
        <a:lstStyle/>
        <a:p>
          <a:endParaRPr lang="en-US"/>
        </a:p>
      </dgm:t>
    </dgm:pt>
    <dgm:pt modelId="{395C843B-1596-4CCA-860B-351768A385DB}" type="sibTrans" cxnId="{27B1BA00-3022-460C-8E77-EE83AC071EE6}">
      <dgm:prSet/>
      <dgm:spPr/>
      <dgm:t>
        <a:bodyPr/>
        <a:lstStyle/>
        <a:p>
          <a:endParaRPr lang="en-US"/>
        </a:p>
      </dgm:t>
    </dgm:pt>
    <dgm:pt modelId="{050F8ED4-8498-4B84-A533-E52D8E855269}">
      <dgm:prSet/>
      <dgm:spPr/>
      <dgm:t>
        <a:bodyPr/>
        <a:lstStyle/>
        <a:p>
          <a:r>
            <a:rPr lang="en-US" dirty="0" smtClean="0"/>
            <a:t>Investment Banks: (US term)</a:t>
          </a:r>
          <a:endParaRPr lang="en-US" dirty="0"/>
        </a:p>
      </dgm:t>
    </dgm:pt>
    <dgm:pt modelId="{46778F34-8775-4BA5-8AD4-16ACA61A7DD6}" type="parTrans" cxnId="{0E4A54FF-6374-4FB9-AD07-5BC70657BCDC}">
      <dgm:prSet/>
      <dgm:spPr/>
      <dgm:t>
        <a:bodyPr/>
        <a:lstStyle/>
        <a:p>
          <a:endParaRPr lang="en-US"/>
        </a:p>
      </dgm:t>
    </dgm:pt>
    <dgm:pt modelId="{41BB21D0-8FFC-404E-B74B-F7964B8012EB}" type="sibTrans" cxnId="{0E4A54FF-6374-4FB9-AD07-5BC70657BCDC}">
      <dgm:prSet/>
      <dgm:spPr/>
      <dgm:t>
        <a:bodyPr/>
        <a:lstStyle/>
        <a:p>
          <a:endParaRPr lang="en-US"/>
        </a:p>
      </dgm:t>
    </dgm:pt>
    <dgm:pt modelId="{D5D10EF5-DBCB-4CFF-8E52-C61386056995}">
      <dgm:prSet/>
      <dgm:spPr/>
      <dgm:t>
        <a:bodyPr/>
        <a:lstStyle/>
        <a:p>
          <a:r>
            <a:rPr lang="en-US" dirty="0" smtClean="0"/>
            <a:t>Merger, acquisition, Wealth  Management; Underwriting.</a:t>
          </a:r>
          <a:endParaRPr lang="en-US" dirty="0"/>
        </a:p>
      </dgm:t>
    </dgm:pt>
    <dgm:pt modelId="{0DB15F76-4E95-48AA-92E0-8AFC7BF335DD}" type="parTrans" cxnId="{D17E8A32-9872-4DDD-AB65-51F8F9CC9DC5}">
      <dgm:prSet/>
      <dgm:spPr/>
      <dgm:t>
        <a:bodyPr/>
        <a:lstStyle/>
        <a:p>
          <a:endParaRPr lang="en-US"/>
        </a:p>
      </dgm:t>
    </dgm:pt>
    <dgm:pt modelId="{DD2610AA-367F-4C4A-B156-F2D2BCAB3147}" type="sibTrans" cxnId="{D17E8A32-9872-4DDD-AB65-51F8F9CC9DC5}">
      <dgm:prSet/>
      <dgm:spPr/>
      <dgm:t>
        <a:bodyPr/>
        <a:lstStyle/>
        <a:p>
          <a:endParaRPr lang="en-US"/>
        </a:p>
      </dgm:t>
    </dgm:pt>
    <dgm:pt modelId="{50A6D16E-AECD-42BF-8BF4-02AF59EEA2C7}">
      <dgm:prSet/>
      <dgm:spPr/>
      <dgm:t>
        <a:bodyPr/>
        <a:lstStyle/>
        <a:p>
          <a:r>
            <a:rPr lang="en-US" dirty="0" smtClean="0"/>
            <a:t>Kotak Mahindra, Citigroup,Bank of America</a:t>
          </a:r>
          <a:endParaRPr lang="en-US" dirty="0"/>
        </a:p>
      </dgm:t>
    </dgm:pt>
    <dgm:pt modelId="{0F5C9BD8-E06A-4125-84D9-CE96AE031DC0}" type="parTrans" cxnId="{17958E9B-12C4-44FE-8DE2-1A92541311D6}">
      <dgm:prSet/>
      <dgm:spPr/>
      <dgm:t>
        <a:bodyPr/>
        <a:lstStyle/>
        <a:p>
          <a:endParaRPr lang="en-US"/>
        </a:p>
      </dgm:t>
    </dgm:pt>
    <dgm:pt modelId="{BC990538-5B65-4174-BB93-1EB9A4909EDA}" type="sibTrans" cxnId="{17958E9B-12C4-44FE-8DE2-1A92541311D6}">
      <dgm:prSet/>
      <dgm:spPr/>
      <dgm:t>
        <a:bodyPr/>
        <a:lstStyle/>
        <a:p>
          <a:endParaRPr lang="en-US"/>
        </a:p>
      </dgm:t>
    </dgm:pt>
    <dgm:pt modelId="{167F9B2D-5490-48F5-BF53-C84DDF9AB57B}">
      <dgm:prSet/>
      <dgm:spPr/>
      <dgm:t>
        <a:bodyPr/>
        <a:lstStyle/>
        <a:p>
          <a:r>
            <a:rPr lang="en-US" dirty="0" smtClean="0"/>
            <a:t>Merchant Banking Companies: (UK term)</a:t>
          </a:r>
          <a:endParaRPr lang="en-US" dirty="0"/>
        </a:p>
      </dgm:t>
    </dgm:pt>
    <dgm:pt modelId="{578CC07F-7360-4DB7-9933-88907F163157}" type="parTrans" cxnId="{7ED43C54-B598-4D17-A8C3-5B6AB0F9A39C}">
      <dgm:prSet/>
      <dgm:spPr/>
      <dgm:t>
        <a:bodyPr/>
        <a:lstStyle/>
        <a:p>
          <a:endParaRPr lang="en-US"/>
        </a:p>
      </dgm:t>
    </dgm:pt>
    <dgm:pt modelId="{0236CE30-D18C-40BF-993C-CFF23D8A50BE}" type="sibTrans" cxnId="{7ED43C54-B598-4D17-A8C3-5B6AB0F9A39C}">
      <dgm:prSet/>
      <dgm:spPr/>
      <dgm:t>
        <a:bodyPr/>
        <a:lstStyle/>
        <a:p>
          <a:endParaRPr lang="en-US"/>
        </a:p>
      </dgm:t>
    </dgm:pt>
    <dgm:pt modelId="{D4729637-9CD7-465A-BCA3-69B143DC7A90}">
      <dgm:prSet/>
      <dgm:spPr/>
      <dgm:t>
        <a:bodyPr/>
        <a:lstStyle/>
        <a:p>
          <a:r>
            <a:rPr lang="en-US" dirty="0" smtClean="0"/>
            <a:t>Underwriting, Corporate advising, equity finance</a:t>
          </a:r>
          <a:endParaRPr lang="en-US" dirty="0"/>
        </a:p>
      </dgm:t>
    </dgm:pt>
    <dgm:pt modelId="{B2F37C2A-5257-4DE3-940A-6A903897C8F5}" type="parTrans" cxnId="{87DB89DE-003B-4141-A9ED-0C5A3FF1245A}">
      <dgm:prSet/>
      <dgm:spPr/>
      <dgm:t>
        <a:bodyPr/>
        <a:lstStyle/>
        <a:p>
          <a:endParaRPr lang="en-US"/>
        </a:p>
      </dgm:t>
    </dgm:pt>
    <dgm:pt modelId="{A1024452-A460-42FF-860C-9F8E89AAE6C6}" type="sibTrans" cxnId="{87DB89DE-003B-4141-A9ED-0C5A3FF1245A}">
      <dgm:prSet/>
      <dgm:spPr/>
      <dgm:t>
        <a:bodyPr/>
        <a:lstStyle/>
        <a:p>
          <a:endParaRPr lang="en-US"/>
        </a:p>
      </dgm:t>
    </dgm:pt>
    <dgm:pt modelId="{89D1284D-2FC3-4603-B6B9-A02828CBC04E}">
      <dgm:prSet/>
      <dgm:spPr/>
      <dgm:t>
        <a:bodyPr/>
        <a:lstStyle/>
        <a:p>
          <a:r>
            <a:rPr lang="en-US" dirty="0" smtClean="0"/>
            <a:t>DSP Merrill Lynch, Morgan Stanley, Canara Bank, SBI  capital (separate license)</a:t>
          </a:r>
          <a:endParaRPr lang="en-US" dirty="0"/>
        </a:p>
      </dgm:t>
    </dgm:pt>
    <dgm:pt modelId="{AED300BB-9E25-44E6-98A5-9B33703CDDAA}" type="parTrans" cxnId="{6EEA09FA-A57F-4BCE-9971-8A1799DBD4BC}">
      <dgm:prSet/>
      <dgm:spPr/>
      <dgm:t>
        <a:bodyPr/>
        <a:lstStyle/>
        <a:p>
          <a:endParaRPr lang="en-US"/>
        </a:p>
      </dgm:t>
    </dgm:pt>
    <dgm:pt modelId="{53AA7D8E-04BC-43AB-932D-F73688497F75}" type="sibTrans" cxnId="{6EEA09FA-A57F-4BCE-9971-8A1799DBD4BC}">
      <dgm:prSet/>
      <dgm:spPr/>
      <dgm:t>
        <a:bodyPr/>
        <a:lstStyle/>
        <a:p>
          <a:endParaRPr lang="en-US"/>
        </a:p>
      </dgm:t>
    </dgm:pt>
    <dgm:pt modelId="{0EC9ED7A-AE4D-41F9-B602-BBDCC74D5CE5}">
      <dgm:prSet/>
      <dgm:spPr/>
      <dgm:t>
        <a:bodyPr/>
        <a:lstStyle/>
        <a:p>
          <a:r>
            <a:rPr lang="en-US" dirty="0" smtClean="0"/>
            <a:t>Venture Capital Fund</a:t>
          </a:r>
          <a:endParaRPr lang="en-US" dirty="0"/>
        </a:p>
      </dgm:t>
    </dgm:pt>
    <dgm:pt modelId="{0F5BEF76-800F-4EB8-BBF4-0A50287B166B}" type="parTrans" cxnId="{75647735-FC62-42A0-A8E2-EB070B1B1E64}">
      <dgm:prSet/>
      <dgm:spPr/>
      <dgm:t>
        <a:bodyPr/>
        <a:lstStyle/>
        <a:p>
          <a:endParaRPr lang="en-US"/>
        </a:p>
      </dgm:t>
    </dgm:pt>
    <dgm:pt modelId="{7576FEC5-1A52-4AFE-A5F5-D2CBBF2C0C63}" type="sibTrans" cxnId="{75647735-FC62-42A0-A8E2-EB070B1B1E64}">
      <dgm:prSet/>
      <dgm:spPr/>
      <dgm:t>
        <a:bodyPr/>
        <a:lstStyle/>
        <a:p>
          <a:endParaRPr lang="en-US"/>
        </a:p>
      </dgm:t>
    </dgm:pt>
    <dgm:pt modelId="{5E0C3816-7B8D-4282-8194-5F5E76A81801}">
      <dgm:prSet/>
      <dgm:spPr/>
      <dgm:t>
        <a:bodyPr/>
        <a:lstStyle/>
        <a:p>
          <a:r>
            <a:rPr lang="en-US" dirty="0" smtClean="0"/>
            <a:t>Startup cos via equity finance e.g. IFCI, IDG</a:t>
          </a:r>
          <a:endParaRPr lang="en-US" dirty="0"/>
        </a:p>
      </dgm:t>
    </dgm:pt>
    <dgm:pt modelId="{D6E8C4A7-DD81-4EDA-92CE-3900F36DD3F2}" type="parTrans" cxnId="{4EDE356E-C4BA-4620-A307-583D08235006}">
      <dgm:prSet/>
      <dgm:spPr/>
      <dgm:t>
        <a:bodyPr/>
        <a:lstStyle/>
        <a:p>
          <a:endParaRPr lang="en-US"/>
        </a:p>
      </dgm:t>
    </dgm:pt>
    <dgm:pt modelId="{7D6537BA-2D87-417E-9A14-F89D181B8C0F}" type="sibTrans" cxnId="{4EDE356E-C4BA-4620-A307-583D08235006}">
      <dgm:prSet/>
      <dgm:spPr/>
      <dgm:t>
        <a:bodyPr/>
        <a:lstStyle/>
        <a:p>
          <a:endParaRPr lang="en-US"/>
        </a:p>
      </dgm:t>
    </dgm:pt>
    <dgm:pt modelId="{4C982C3B-F33B-4F80-812E-3FAFF7211B00}">
      <dgm:prSet/>
      <dgm:spPr/>
      <dgm:t>
        <a:bodyPr/>
        <a:lstStyle/>
        <a:p>
          <a:r>
            <a:rPr lang="en-US" dirty="0" smtClean="0"/>
            <a:t>They lend money to company via buying its "shares"</a:t>
          </a:r>
          <a:endParaRPr lang="en-US" dirty="0"/>
        </a:p>
      </dgm:t>
    </dgm:pt>
    <dgm:pt modelId="{477D1D60-AD8D-4FD3-916C-DF1DF5F7D94B}" type="parTrans" cxnId="{F824F62D-A689-4FC7-B557-C2C21A186902}">
      <dgm:prSet/>
      <dgm:spPr/>
      <dgm:t>
        <a:bodyPr/>
        <a:lstStyle/>
        <a:p>
          <a:endParaRPr lang="en-US"/>
        </a:p>
      </dgm:t>
    </dgm:pt>
    <dgm:pt modelId="{A4FCDBA6-0B77-42A3-9BF3-1503197640D3}" type="sibTrans" cxnId="{F824F62D-A689-4FC7-B557-C2C21A186902}">
      <dgm:prSet/>
      <dgm:spPr/>
      <dgm:t>
        <a:bodyPr/>
        <a:lstStyle/>
        <a:p>
          <a:endParaRPr lang="en-US"/>
        </a:p>
      </dgm:t>
    </dgm:pt>
    <dgm:pt modelId="{A2E93B50-1259-4776-A977-5DE0CCA8C7C2}" type="pres">
      <dgm:prSet presAssocID="{BBBEE582-9185-4A91-BB6E-602E2BCF1DD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2ECC69-04CD-4742-861A-F3C5A0EA6E94}" type="pres">
      <dgm:prSet presAssocID="{3DD6E5C5-0EEF-40BF-B737-6241EF172B99}" presName="comp" presStyleCnt="0"/>
      <dgm:spPr/>
      <dgm:t>
        <a:bodyPr/>
        <a:lstStyle/>
        <a:p>
          <a:endParaRPr lang="en-US"/>
        </a:p>
      </dgm:t>
    </dgm:pt>
    <dgm:pt modelId="{9B3539B3-3FCD-48A4-83FA-13AC03EA3B00}" type="pres">
      <dgm:prSet presAssocID="{3DD6E5C5-0EEF-40BF-B737-6241EF172B99}" presName="box" presStyleLbl="node1" presStyleIdx="0" presStyleCnt="4"/>
      <dgm:spPr/>
      <dgm:t>
        <a:bodyPr/>
        <a:lstStyle/>
        <a:p>
          <a:endParaRPr lang="en-US"/>
        </a:p>
      </dgm:t>
    </dgm:pt>
    <dgm:pt modelId="{FAF490D1-7E08-470E-8AE3-2FD7BCBCD9A1}" type="pres">
      <dgm:prSet presAssocID="{3DD6E5C5-0EEF-40BF-B737-6241EF172B99}" presName="img" presStyleLbl="fgImgPlac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C84DF22-FF61-4113-97FD-AFBFC519AAB8}" type="pres">
      <dgm:prSet presAssocID="{3DD6E5C5-0EEF-40BF-B737-6241EF172B99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77DB3F-B863-461A-8446-DB6F3838E0A2}" type="pres">
      <dgm:prSet presAssocID="{2D4751E4-D93B-4B36-8CA7-2FB40A3E33DC}" presName="spacer" presStyleCnt="0"/>
      <dgm:spPr/>
      <dgm:t>
        <a:bodyPr/>
        <a:lstStyle/>
        <a:p>
          <a:endParaRPr lang="en-US"/>
        </a:p>
      </dgm:t>
    </dgm:pt>
    <dgm:pt modelId="{B7140168-68E8-44A5-965B-A495F79F5467}" type="pres">
      <dgm:prSet presAssocID="{050F8ED4-8498-4B84-A533-E52D8E855269}" presName="comp" presStyleCnt="0"/>
      <dgm:spPr/>
      <dgm:t>
        <a:bodyPr/>
        <a:lstStyle/>
        <a:p>
          <a:endParaRPr lang="en-US"/>
        </a:p>
      </dgm:t>
    </dgm:pt>
    <dgm:pt modelId="{8714F820-EDF5-458F-840E-A63FBF7FB80D}" type="pres">
      <dgm:prSet presAssocID="{050F8ED4-8498-4B84-A533-E52D8E855269}" presName="box" presStyleLbl="node1" presStyleIdx="1" presStyleCnt="4"/>
      <dgm:spPr/>
      <dgm:t>
        <a:bodyPr/>
        <a:lstStyle/>
        <a:p>
          <a:endParaRPr lang="en-US"/>
        </a:p>
      </dgm:t>
    </dgm:pt>
    <dgm:pt modelId="{895C5F2E-0B0D-45FE-864A-FC893807091B}" type="pres">
      <dgm:prSet presAssocID="{050F8ED4-8498-4B84-A533-E52D8E855269}" presName="img" presStyleLbl="fgImgPlac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9CEBDF7-7A85-411E-ACE4-B5047068460E}" type="pres">
      <dgm:prSet presAssocID="{050F8ED4-8498-4B84-A533-E52D8E855269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DB0E0-5A7A-463D-B9A5-7FE7519D025C}" type="pres">
      <dgm:prSet presAssocID="{41BB21D0-8FFC-404E-B74B-F7964B8012EB}" presName="spacer" presStyleCnt="0"/>
      <dgm:spPr/>
      <dgm:t>
        <a:bodyPr/>
        <a:lstStyle/>
        <a:p>
          <a:endParaRPr lang="en-US"/>
        </a:p>
      </dgm:t>
    </dgm:pt>
    <dgm:pt modelId="{675A5A9D-F1C9-4EFA-9C39-CFAE10008175}" type="pres">
      <dgm:prSet presAssocID="{167F9B2D-5490-48F5-BF53-C84DDF9AB57B}" presName="comp" presStyleCnt="0"/>
      <dgm:spPr/>
      <dgm:t>
        <a:bodyPr/>
        <a:lstStyle/>
        <a:p>
          <a:endParaRPr lang="en-US"/>
        </a:p>
      </dgm:t>
    </dgm:pt>
    <dgm:pt modelId="{622DCABB-B325-4A0A-B124-EA84D272D8B5}" type="pres">
      <dgm:prSet presAssocID="{167F9B2D-5490-48F5-BF53-C84DDF9AB57B}" presName="box" presStyleLbl="node1" presStyleIdx="2" presStyleCnt="4" custLinFactNeighborX="-100" custLinFactNeighborY="-666"/>
      <dgm:spPr/>
      <dgm:t>
        <a:bodyPr/>
        <a:lstStyle/>
        <a:p>
          <a:endParaRPr lang="en-US"/>
        </a:p>
      </dgm:t>
    </dgm:pt>
    <dgm:pt modelId="{375B7871-673C-4391-97C6-513896713F53}" type="pres">
      <dgm:prSet presAssocID="{167F9B2D-5490-48F5-BF53-C84DDF9AB57B}" presName="img" presStyleLbl="fgImgPlac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4EC8AF-5CAE-473F-8523-6EF5D63F088C}" type="pres">
      <dgm:prSet presAssocID="{167F9B2D-5490-48F5-BF53-C84DDF9AB57B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C88DB-0DD7-41CF-9249-DE169FA7C359}" type="pres">
      <dgm:prSet presAssocID="{0236CE30-D18C-40BF-993C-CFF23D8A50BE}" presName="spacer" presStyleCnt="0"/>
      <dgm:spPr/>
      <dgm:t>
        <a:bodyPr/>
        <a:lstStyle/>
        <a:p>
          <a:endParaRPr lang="en-US"/>
        </a:p>
      </dgm:t>
    </dgm:pt>
    <dgm:pt modelId="{1E65900B-2863-4C96-8637-4555BB4D145A}" type="pres">
      <dgm:prSet presAssocID="{0EC9ED7A-AE4D-41F9-B602-BBDCC74D5CE5}" presName="comp" presStyleCnt="0"/>
      <dgm:spPr/>
      <dgm:t>
        <a:bodyPr/>
        <a:lstStyle/>
        <a:p>
          <a:endParaRPr lang="en-US"/>
        </a:p>
      </dgm:t>
    </dgm:pt>
    <dgm:pt modelId="{CB4014D4-C0F1-4D2D-B586-5D833A576513}" type="pres">
      <dgm:prSet presAssocID="{0EC9ED7A-AE4D-41F9-B602-BBDCC74D5CE5}" presName="box" presStyleLbl="node1" presStyleIdx="3" presStyleCnt="4"/>
      <dgm:spPr/>
      <dgm:t>
        <a:bodyPr/>
        <a:lstStyle/>
        <a:p>
          <a:endParaRPr lang="en-US"/>
        </a:p>
      </dgm:t>
    </dgm:pt>
    <dgm:pt modelId="{5BFDEC34-3C99-44AC-AAFF-32255BC5CA5C}" type="pres">
      <dgm:prSet presAssocID="{0EC9ED7A-AE4D-41F9-B602-BBDCC74D5CE5}" presName="img" presStyleLbl="fgImgPlac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4A78E19-A65B-4761-8140-D6BA46ABD80F}" type="pres">
      <dgm:prSet presAssocID="{0EC9ED7A-AE4D-41F9-B602-BBDCC74D5CE5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4A54FF-6374-4FB9-AD07-5BC70657BCDC}" srcId="{BBBEE582-9185-4A91-BB6E-602E2BCF1DD7}" destId="{050F8ED4-8498-4B84-A533-E52D8E855269}" srcOrd="1" destOrd="0" parTransId="{46778F34-8775-4BA5-8AD4-16ACA61A7DD6}" sibTransId="{41BB21D0-8FFC-404E-B74B-F7964B8012EB}"/>
    <dgm:cxn modelId="{517FEEAC-DD69-4237-9DDE-6F8EB8A09586}" type="presOf" srcId="{167F9B2D-5490-48F5-BF53-C84DDF9AB57B}" destId="{622DCABB-B325-4A0A-B124-EA84D272D8B5}" srcOrd="0" destOrd="0" presId="urn:microsoft.com/office/officeart/2005/8/layout/vList4"/>
    <dgm:cxn modelId="{0F1B7EF2-107D-478B-A408-3F29D73021B0}" type="presOf" srcId="{5E0C3816-7B8D-4282-8194-5F5E76A81801}" destId="{94A78E19-A65B-4761-8140-D6BA46ABD80F}" srcOrd="1" destOrd="1" presId="urn:microsoft.com/office/officeart/2005/8/layout/vList4"/>
    <dgm:cxn modelId="{98396330-D0D9-4299-A08C-6E384A316460}" type="presOf" srcId="{3DD6E5C5-0EEF-40BF-B737-6241EF172B99}" destId="{CC84DF22-FF61-4113-97FD-AFBFC519AAB8}" srcOrd="1" destOrd="0" presId="urn:microsoft.com/office/officeart/2005/8/layout/vList4"/>
    <dgm:cxn modelId="{D6CBD159-2A8F-4B3E-BC7B-85776989D621}" type="presOf" srcId="{D4729637-9CD7-465A-BCA3-69B143DC7A90}" destId="{E74EC8AF-5CAE-473F-8523-6EF5D63F088C}" srcOrd="1" destOrd="1" presId="urn:microsoft.com/office/officeart/2005/8/layout/vList4"/>
    <dgm:cxn modelId="{17958E9B-12C4-44FE-8DE2-1A92541311D6}" srcId="{050F8ED4-8498-4B84-A533-E52D8E855269}" destId="{50A6D16E-AECD-42BF-8BF4-02AF59EEA2C7}" srcOrd="1" destOrd="0" parTransId="{0F5C9BD8-E06A-4125-84D9-CE96AE031DC0}" sibTransId="{BC990538-5B65-4174-BB93-1EB9A4909EDA}"/>
    <dgm:cxn modelId="{595D0B47-2867-4861-807D-39D92F454F46}" srcId="{3DD6E5C5-0EEF-40BF-B737-6241EF172B99}" destId="{EDCB6568-64B9-4353-A152-D42FE3BE3BE5}" srcOrd="0" destOrd="0" parTransId="{3AF19B02-004E-435F-AAAE-3AB9C6F6D10D}" sibTransId="{1E86F2B7-48EA-47B5-B238-95174A5A1C88}"/>
    <dgm:cxn modelId="{15A3284B-FBFB-4DDA-890C-9BA8098CFB76}" type="presOf" srcId="{0EC9ED7A-AE4D-41F9-B602-BBDCC74D5CE5}" destId="{94A78E19-A65B-4761-8140-D6BA46ABD80F}" srcOrd="1" destOrd="0" presId="urn:microsoft.com/office/officeart/2005/8/layout/vList4"/>
    <dgm:cxn modelId="{D17E8A32-9872-4DDD-AB65-51F8F9CC9DC5}" srcId="{050F8ED4-8498-4B84-A533-E52D8E855269}" destId="{D5D10EF5-DBCB-4CFF-8E52-C61386056995}" srcOrd="0" destOrd="0" parTransId="{0DB15F76-4E95-48AA-92E0-8AFC7BF335DD}" sibTransId="{DD2610AA-367F-4C4A-B156-F2D2BCAB3147}"/>
    <dgm:cxn modelId="{7C1F4D08-EA5D-4F88-B519-B18026D5D789}" type="presOf" srcId="{050F8ED4-8498-4B84-A533-E52D8E855269}" destId="{8714F820-EDF5-458F-840E-A63FBF7FB80D}" srcOrd="0" destOrd="0" presId="urn:microsoft.com/office/officeart/2005/8/layout/vList4"/>
    <dgm:cxn modelId="{3B162A38-AE5C-4BE9-9B76-F9D9768DEF04}" type="presOf" srcId="{89D1284D-2FC3-4603-B6B9-A02828CBC04E}" destId="{622DCABB-B325-4A0A-B124-EA84D272D8B5}" srcOrd="0" destOrd="2" presId="urn:microsoft.com/office/officeart/2005/8/layout/vList4"/>
    <dgm:cxn modelId="{7ED43C54-B598-4D17-A8C3-5B6AB0F9A39C}" srcId="{BBBEE582-9185-4A91-BB6E-602E2BCF1DD7}" destId="{167F9B2D-5490-48F5-BF53-C84DDF9AB57B}" srcOrd="2" destOrd="0" parTransId="{578CC07F-7360-4DB7-9933-88907F163157}" sibTransId="{0236CE30-D18C-40BF-993C-CFF23D8A50BE}"/>
    <dgm:cxn modelId="{4FB1EDCB-FC44-4C64-8F1F-FC62871CC8AB}" type="presOf" srcId="{EDCB6568-64B9-4353-A152-D42FE3BE3BE5}" destId="{9B3539B3-3FCD-48A4-83FA-13AC03EA3B00}" srcOrd="0" destOrd="1" presId="urn:microsoft.com/office/officeart/2005/8/layout/vList4"/>
    <dgm:cxn modelId="{F732D2EE-4869-4F13-9F6A-FA38596C416D}" type="presOf" srcId="{050F8ED4-8498-4B84-A533-E52D8E855269}" destId="{09CEBDF7-7A85-411E-ACE4-B5047068460E}" srcOrd="1" destOrd="0" presId="urn:microsoft.com/office/officeart/2005/8/layout/vList4"/>
    <dgm:cxn modelId="{419847CE-05F8-4FF4-8F98-6124F5208C13}" type="presOf" srcId="{D4729637-9CD7-465A-BCA3-69B143DC7A90}" destId="{622DCABB-B325-4A0A-B124-EA84D272D8B5}" srcOrd="0" destOrd="1" presId="urn:microsoft.com/office/officeart/2005/8/layout/vList4"/>
    <dgm:cxn modelId="{FD348F44-F59E-4B3D-8C2C-E39B9E8D2B37}" srcId="{BBBEE582-9185-4A91-BB6E-602E2BCF1DD7}" destId="{3DD6E5C5-0EEF-40BF-B737-6241EF172B99}" srcOrd="0" destOrd="0" parTransId="{B1809A57-0727-4E39-AC78-5CCF06F9ED8A}" sibTransId="{2D4751E4-D93B-4B36-8CA7-2FB40A3E33DC}"/>
    <dgm:cxn modelId="{313FE817-9B3E-4789-9315-1C19D1869449}" type="presOf" srcId="{0EC9ED7A-AE4D-41F9-B602-BBDCC74D5CE5}" destId="{CB4014D4-C0F1-4D2D-B586-5D833A576513}" srcOrd="0" destOrd="0" presId="urn:microsoft.com/office/officeart/2005/8/layout/vList4"/>
    <dgm:cxn modelId="{9D9600D1-C59A-41B1-A8E9-57893922925E}" type="presOf" srcId="{9C584EEA-7ABC-4B3C-805C-FFFD7D13E680}" destId="{CC84DF22-FF61-4113-97FD-AFBFC519AAB8}" srcOrd="1" destOrd="2" presId="urn:microsoft.com/office/officeart/2005/8/layout/vList4"/>
    <dgm:cxn modelId="{1496E673-5E42-4F8B-9158-E3DAC1CB83F4}" type="presOf" srcId="{89D1284D-2FC3-4603-B6B9-A02828CBC04E}" destId="{E74EC8AF-5CAE-473F-8523-6EF5D63F088C}" srcOrd="1" destOrd="2" presId="urn:microsoft.com/office/officeart/2005/8/layout/vList4"/>
    <dgm:cxn modelId="{75647735-FC62-42A0-A8E2-EB070B1B1E64}" srcId="{BBBEE582-9185-4A91-BB6E-602E2BCF1DD7}" destId="{0EC9ED7A-AE4D-41F9-B602-BBDCC74D5CE5}" srcOrd="3" destOrd="0" parTransId="{0F5BEF76-800F-4EB8-BBF4-0A50287B166B}" sibTransId="{7576FEC5-1A52-4AFE-A5F5-D2CBBF2C0C63}"/>
    <dgm:cxn modelId="{87DB89DE-003B-4141-A9ED-0C5A3FF1245A}" srcId="{167F9B2D-5490-48F5-BF53-C84DDF9AB57B}" destId="{D4729637-9CD7-465A-BCA3-69B143DC7A90}" srcOrd="0" destOrd="0" parTransId="{B2F37C2A-5257-4DE3-940A-6A903897C8F5}" sibTransId="{A1024452-A460-42FF-860C-9F8E89AAE6C6}"/>
    <dgm:cxn modelId="{514A26ED-29D3-4768-B22C-28E196D156BA}" type="presOf" srcId="{3DD6E5C5-0EEF-40BF-B737-6241EF172B99}" destId="{9B3539B3-3FCD-48A4-83FA-13AC03EA3B00}" srcOrd="0" destOrd="0" presId="urn:microsoft.com/office/officeart/2005/8/layout/vList4"/>
    <dgm:cxn modelId="{626C4294-F4D4-4772-A69D-B52E6C12BBC2}" type="presOf" srcId="{50A6D16E-AECD-42BF-8BF4-02AF59EEA2C7}" destId="{09CEBDF7-7A85-411E-ACE4-B5047068460E}" srcOrd="1" destOrd="2" presId="urn:microsoft.com/office/officeart/2005/8/layout/vList4"/>
    <dgm:cxn modelId="{7BA2F4FF-B3ED-4198-99DC-40D80131E570}" type="presOf" srcId="{5E0C3816-7B8D-4282-8194-5F5E76A81801}" destId="{CB4014D4-C0F1-4D2D-B586-5D833A576513}" srcOrd="0" destOrd="1" presId="urn:microsoft.com/office/officeart/2005/8/layout/vList4"/>
    <dgm:cxn modelId="{000EF45F-4EDF-40D7-A746-61F2DA242F61}" type="presOf" srcId="{4C982C3B-F33B-4F80-812E-3FAFF7211B00}" destId="{CB4014D4-C0F1-4D2D-B586-5D833A576513}" srcOrd="0" destOrd="2" presId="urn:microsoft.com/office/officeart/2005/8/layout/vList4"/>
    <dgm:cxn modelId="{3C886039-5C11-43D3-AB33-27A703B9D32D}" type="presOf" srcId="{D5D10EF5-DBCB-4CFF-8E52-C61386056995}" destId="{09CEBDF7-7A85-411E-ACE4-B5047068460E}" srcOrd="1" destOrd="1" presId="urn:microsoft.com/office/officeart/2005/8/layout/vList4"/>
    <dgm:cxn modelId="{6EEA09FA-A57F-4BCE-9971-8A1799DBD4BC}" srcId="{167F9B2D-5490-48F5-BF53-C84DDF9AB57B}" destId="{89D1284D-2FC3-4603-B6B9-A02828CBC04E}" srcOrd="1" destOrd="0" parTransId="{AED300BB-9E25-44E6-98A5-9B33703CDDAA}" sibTransId="{53AA7D8E-04BC-43AB-932D-F73688497F75}"/>
    <dgm:cxn modelId="{F824F62D-A689-4FC7-B557-C2C21A186902}" srcId="{0EC9ED7A-AE4D-41F9-B602-BBDCC74D5CE5}" destId="{4C982C3B-F33B-4F80-812E-3FAFF7211B00}" srcOrd="1" destOrd="0" parTransId="{477D1D60-AD8D-4FD3-916C-DF1DF5F7D94B}" sibTransId="{A4FCDBA6-0B77-42A3-9BF3-1503197640D3}"/>
    <dgm:cxn modelId="{4EDE356E-C4BA-4620-A307-583D08235006}" srcId="{0EC9ED7A-AE4D-41F9-B602-BBDCC74D5CE5}" destId="{5E0C3816-7B8D-4282-8194-5F5E76A81801}" srcOrd="0" destOrd="0" parTransId="{D6E8C4A7-DD81-4EDA-92CE-3900F36DD3F2}" sibTransId="{7D6537BA-2D87-417E-9A14-F89D181B8C0F}"/>
    <dgm:cxn modelId="{CA58DBF1-DAC9-4621-A1A7-0D9CD8CC24FE}" type="presOf" srcId="{50A6D16E-AECD-42BF-8BF4-02AF59EEA2C7}" destId="{8714F820-EDF5-458F-840E-A63FBF7FB80D}" srcOrd="0" destOrd="2" presId="urn:microsoft.com/office/officeart/2005/8/layout/vList4"/>
    <dgm:cxn modelId="{5E730D9F-38E7-465D-9F95-97D6A5B7B761}" type="presOf" srcId="{BBBEE582-9185-4A91-BB6E-602E2BCF1DD7}" destId="{A2E93B50-1259-4776-A977-5DE0CCA8C7C2}" srcOrd="0" destOrd="0" presId="urn:microsoft.com/office/officeart/2005/8/layout/vList4"/>
    <dgm:cxn modelId="{666CD117-D7FC-4749-A9A2-C01AB7601EDE}" type="presOf" srcId="{9C584EEA-7ABC-4B3C-805C-FFFD7D13E680}" destId="{9B3539B3-3FCD-48A4-83FA-13AC03EA3B00}" srcOrd="0" destOrd="2" presId="urn:microsoft.com/office/officeart/2005/8/layout/vList4"/>
    <dgm:cxn modelId="{FD1AFA73-3963-4520-8BE1-7D9FEE026BFC}" type="presOf" srcId="{167F9B2D-5490-48F5-BF53-C84DDF9AB57B}" destId="{E74EC8AF-5CAE-473F-8523-6EF5D63F088C}" srcOrd="1" destOrd="0" presId="urn:microsoft.com/office/officeart/2005/8/layout/vList4"/>
    <dgm:cxn modelId="{C07CB362-49D7-4E4F-9356-B79694FCFF5C}" type="presOf" srcId="{EDCB6568-64B9-4353-A152-D42FE3BE3BE5}" destId="{CC84DF22-FF61-4113-97FD-AFBFC519AAB8}" srcOrd="1" destOrd="1" presId="urn:microsoft.com/office/officeart/2005/8/layout/vList4"/>
    <dgm:cxn modelId="{22B0F0A8-F6DC-42ED-9F6E-FC09A5B9681D}" type="presOf" srcId="{4C982C3B-F33B-4F80-812E-3FAFF7211B00}" destId="{94A78E19-A65B-4761-8140-D6BA46ABD80F}" srcOrd="1" destOrd="2" presId="urn:microsoft.com/office/officeart/2005/8/layout/vList4"/>
    <dgm:cxn modelId="{050E572C-14FE-49AA-8A4E-F367080AEC54}" type="presOf" srcId="{D5D10EF5-DBCB-4CFF-8E52-C61386056995}" destId="{8714F820-EDF5-458F-840E-A63FBF7FB80D}" srcOrd="0" destOrd="1" presId="urn:microsoft.com/office/officeart/2005/8/layout/vList4"/>
    <dgm:cxn modelId="{27B1BA00-3022-460C-8E77-EE83AC071EE6}" srcId="{3DD6E5C5-0EEF-40BF-B737-6241EF172B99}" destId="{9C584EEA-7ABC-4B3C-805C-FFFD7D13E680}" srcOrd="1" destOrd="0" parTransId="{94E846E4-7D4A-4C8F-9F15-AEF50A849CB9}" sibTransId="{395C843B-1596-4CCA-860B-351768A385DB}"/>
    <dgm:cxn modelId="{2D373BA1-F2A6-4DB3-9C2B-2DD0C6C9A5D5}" type="presParOf" srcId="{A2E93B50-1259-4776-A977-5DE0CCA8C7C2}" destId="{312ECC69-04CD-4742-861A-F3C5A0EA6E94}" srcOrd="0" destOrd="0" presId="urn:microsoft.com/office/officeart/2005/8/layout/vList4"/>
    <dgm:cxn modelId="{FE346ABF-161A-4DF6-A5A1-9FF34E52C1E9}" type="presParOf" srcId="{312ECC69-04CD-4742-861A-F3C5A0EA6E94}" destId="{9B3539B3-3FCD-48A4-83FA-13AC03EA3B00}" srcOrd="0" destOrd="0" presId="urn:microsoft.com/office/officeart/2005/8/layout/vList4"/>
    <dgm:cxn modelId="{072CAB9B-9953-476B-8025-47EC9AFFA98C}" type="presParOf" srcId="{312ECC69-04CD-4742-861A-F3C5A0EA6E94}" destId="{FAF490D1-7E08-470E-8AE3-2FD7BCBCD9A1}" srcOrd="1" destOrd="0" presId="urn:microsoft.com/office/officeart/2005/8/layout/vList4"/>
    <dgm:cxn modelId="{7D70A318-C83D-42EB-88E5-537343ECD51B}" type="presParOf" srcId="{312ECC69-04CD-4742-861A-F3C5A0EA6E94}" destId="{CC84DF22-FF61-4113-97FD-AFBFC519AAB8}" srcOrd="2" destOrd="0" presId="urn:microsoft.com/office/officeart/2005/8/layout/vList4"/>
    <dgm:cxn modelId="{6D931DC8-5905-4977-92B5-D2D2369C0244}" type="presParOf" srcId="{A2E93B50-1259-4776-A977-5DE0CCA8C7C2}" destId="{5177DB3F-B863-461A-8446-DB6F3838E0A2}" srcOrd="1" destOrd="0" presId="urn:microsoft.com/office/officeart/2005/8/layout/vList4"/>
    <dgm:cxn modelId="{65922090-5DD6-43DD-9A21-8C45A8584999}" type="presParOf" srcId="{A2E93B50-1259-4776-A977-5DE0CCA8C7C2}" destId="{B7140168-68E8-44A5-965B-A495F79F5467}" srcOrd="2" destOrd="0" presId="urn:microsoft.com/office/officeart/2005/8/layout/vList4"/>
    <dgm:cxn modelId="{97D08AC5-2335-4FC7-A92F-708346F18473}" type="presParOf" srcId="{B7140168-68E8-44A5-965B-A495F79F5467}" destId="{8714F820-EDF5-458F-840E-A63FBF7FB80D}" srcOrd="0" destOrd="0" presId="urn:microsoft.com/office/officeart/2005/8/layout/vList4"/>
    <dgm:cxn modelId="{88CFF9AF-87E9-45A3-A836-C3D5A616D7DE}" type="presParOf" srcId="{B7140168-68E8-44A5-965B-A495F79F5467}" destId="{895C5F2E-0B0D-45FE-864A-FC893807091B}" srcOrd="1" destOrd="0" presId="urn:microsoft.com/office/officeart/2005/8/layout/vList4"/>
    <dgm:cxn modelId="{76038865-B1F7-4A1B-8EB7-BE37B0CD002C}" type="presParOf" srcId="{B7140168-68E8-44A5-965B-A495F79F5467}" destId="{09CEBDF7-7A85-411E-ACE4-B5047068460E}" srcOrd="2" destOrd="0" presId="urn:microsoft.com/office/officeart/2005/8/layout/vList4"/>
    <dgm:cxn modelId="{F59D686F-F79A-4AF0-ADED-EDECF3914A08}" type="presParOf" srcId="{A2E93B50-1259-4776-A977-5DE0CCA8C7C2}" destId="{E77DB0E0-5A7A-463D-B9A5-7FE7519D025C}" srcOrd="3" destOrd="0" presId="urn:microsoft.com/office/officeart/2005/8/layout/vList4"/>
    <dgm:cxn modelId="{91032CA7-E95D-452D-B8B5-AE83E29DAFB0}" type="presParOf" srcId="{A2E93B50-1259-4776-A977-5DE0CCA8C7C2}" destId="{675A5A9D-F1C9-4EFA-9C39-CFAE10008175}" srcOrd="4" destOrd="0" presId="urn:microsoft.com/office/officeart/2005/8/layout/vList4"/>
    <dgm:cxn modelId="{0AA88CCF-C988-467F-BEBF-536BB17505CA}" type="presParOf" srcId="{675A5A9D-F1C9-4EFA-9C39-CFAE10008175}" destId="{622DCABB-B325-4A0A-B124-EA84D272D8B5}" srcOrd="0" destOrd="0" presId="urn:microsoft.com/office/officeart/2005/8/layout/vList4"/>
    <dgm:cxn modelId="{D640C5CC-B1EC-455B-88F7-ED82FAB78298}" type="presParOf" srcId="{675A5A9D-F1C9-4EFA-9C39-CFAE10008175}" destId="{375B7871-673C-4391-97C6-513896713F53}" srcOrd="1" destOrd="0" presId="urn:microsoft.com/office/officeart/2005/8/layout/vList4"/>
    <dgm:cxn modelId="{5906ABEB-F429-455B-8374-90C27E04BFF1}" type="presParOf" srcId="{675A5A9D-F1C9-4EFA-9C39-CFAE10008175}" destId="{E74EC8AF-5CAE-473F-8523-6EF5D63F088C}" srcOrd="2" destOrd="0" presId="urn:microsoft.com/office/officeart/2005/8/layout/vList4"/>
    <dgm:cxn modelId="{70E2C876-C426-45D1-837B-58742AAE617C}" type="presParOf" srcId="{A2E93B50-1259-4776-A977-5DE0CCA8C7C2}" destId="{C66C88DB-0DD7-41CF-9249-DE169FA7C359}" srcOrd="5" destOrd="0" presId="urn:microsoft.com/office/officeart/2005/8/layout/vList4"/>
    <dgm:cxn modelId="{68474575-14CB-4F3A-9C5D-30AAC1C8F383}" type="presParOf" srcId="{A2E93B50-1259-4776-A977-5DE0CCA8C7C2}" destId="{1E65900B-2863-4C96-8637-4555BB4D145A}" srcOrd="6" destOrd="0" presId="urn:microsoft.com/office/officeart/2005/8/layout/vList4"/>
    <dgm:cxn modelId="{D1F04E58-F11E-409E-9C64-0CB3CFB2DB4B}" type="presParOf" srcId="{1E65900B-2863-4C96-8637-4555BB4D145A}" destId="{CB4014D4-C0F1-4D2D-B586-5D833A576513}" srcOrd="0" destOrd="0" presId="urn:microsoft.com/office/officeart/2005/8/layout/vList4"/>
    <dgm:cxn modelId="{B66F7C2E-FC44-4D45-9E75-C9369EF2A401}" type="presParOf" srcId="{1E65900B-2863-4C96-8637-4555BB4D145A}" destId="{5BFDEC34-3C99-44AC-AAFF-32255BC5CA5C}" srcOrd="1" destOrd="0" presId="urn:microsoft.com/office/officeart/2005/8/layout/vList4"/>
    <dgm:cxn modelId="{2F5E9F5B-9D8A-40D8-8AA0-5D0CD9BB0757}" type="presParOf" srcId="{1E65900B-2863-4C96-8637-4555BB4D145A}" destId="{94A78E19-A65B-4761-8140-D6BA46ABD80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9F8294-1D85-4D8A-BC1C-EFA9A71F1930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DAC2EAE-685D-45C5-AF5C-03E09349484C}">
      <dgm:prSet phldrT="[Text]" custT="1"/>
      <dgm:spPr/>
      <dgm:t>
        <a:bodyPr/>
        <a:lstStyle/>
        <a:p>
          <a:r>
            <a:rPr lang="en-US" sz="2800" smtClean="0"/>
            <a:t>NBFC</a:t>
          </a:r>
          <a:endParaRPr lang="en-US" sz="2800" dirty="0"/>
        </a:p>
      </dgm:t>
    </dgm:pt>
    <dgm:pt modelId="{F17D1B3B-A376-461D-AD42-893268F3AF74}" type="parTrans" cxnId="{B884E7B9-E2E0-47B1-90A2-FA69918E49C7}">
      <dgm:prSet/>
      <dgm:spPr/>
      <dgm:t>
        <a:bodyPr/>
        <a:lstStyle/>
        <a:p>
          <a:endParaRPr lang="en-US"/>
        </a:p>
      </dgm:t>
    </dgm:pt>
    <dgm:pt modelId="{26CEF2E0-084B-4C6E-A9CE-A3DA02632685}" type="sibTrans" cxnId="{B884E7B9-E2E0-47B1-90A2-FA69918E49C7}">
      <dgm:prSet/>
      <dgm:spPr/>
      <dgm:t>
        <a:bodyPr/>
        <a:lstStyle/>
        <a:p>
          <a:endParaRPr lang="en-US"/>
        </a:p>
      </dgm:t>
    </dgm:pt>
    <dgm:pt modelId="{B90CD4FD-F879-40F8-AC9F-3969655E67E7}" type="asst">
      <dgm:prSet phldrT="[Text]" custT="1"/>
      <dgm:spPr/>
      <dgm:t>
        <a:bodyPr/>
        <a:lstStyle/>
        <a:p>
          <a:r>
            <a:rPr lang="en-US" sz="2800" smtClean="0"/>
            <a:t>Who regulates?</a:t>
          </a:r>
          <a:endParaRPr lang="en-US" sz="2800" dirty="0"/>
        </a:p>
      </dgm:t>
    </dgm:pt>
    <dgm:pt modelId="{5A038CA1-5EA6-45F8-B54E-9E58909ABB00}" type="parTrans" cxnId="{55F752B5-518A-47EF-92D0-9FA1FF1D9B21}">
      <dgm:prSet/>
      <dgm:spPr/>
      <dgm:t>
        <a:bodyPr/>
        <a:lstStyle/>
        <a:p>
          <a:endParaRPr lang="en-US"/>
        </a:p>
      </dgm:t>
    </dgm:pt>
    <dgm:pt modelId="{42E17E7A-3ACD-45B3-8FC0-95C984FF3C35}" type="sibTrans" cxnId="{55F752B5-518A-47EF-92D0-9FA1FF1D9B21}">
      <dgm:prSet/>
      <dgm:spPr/>
      <dgm:t>
        <a:bodyPr/>
        <a:lstStyle/>
        <a:p>
          <a:endParaRPr lang="en-US"/>
        </a:p>
      </dgm:t>
    </dgm:pt>
    <dgm:pt modelId="{D59EA59A-22C8-4654-A7C4-67EF8300049F}">
      <dgm:prSet phldrT="[Text]" custT="1"/>
      <dgm:spPr/>
      <dgm:t>
        <a:bodyPr/>
        <a:lstStyle/>
        <a:p>
          <a:r>
            <a:rPr lang="en-US" sz="2800" dirty="0" smtClean="0"/>
            <a:t>RBI </a:t>
          </a:r>
          <a:endParaRPr lang="en-US" sz="2800" dirty="0"/>
        </a:p>
      </dgm:t>
    </dgm:pt>
    <dgm:pt modelId="{239D609D-0975-44FB-B107-EF21A257C19A}" type="parTrans" cxnId="{90533771-8D89-49A8-9FF8-F797887BE2C0}">
      <dgm:prSet/>
      <dgm:spPr/>
      <dgm:t>
        <a:bodyPr/>
        <a:lstStyle/>
        <a:p>
          <a:endParaRPr lang="en-US"/>
        </a:p>
      </dgm:t>
    </dgm:pt>
    <dgm:pt modelId="{B6545FDE-9163-401D-A723-ABE477BB5C96}" type="sibTrans" cxnId="{90533771-8D89-49A8-9FF8-F797887BE2C0}">
      <dgm:prSet/>
      <dgm:spPr/>
      <dgm:t>
        <a:bodyPr/>
        <a:lstStyle/>
        <a:p>
          <a:endParaRPr lang="en-US"/>
        </a:p>
      </dgm:t>
    </dgm:pt>
    <dgm:pt modelId="{5C95B32B-6E56-4AAF-BDCE-FBBBDE690964}">
      <dgm:prSet phldrT="[Text]" custT="1"/>
      <dgm:spPr/>
      <dgm:t>
        <a:bodyPr/>
        <a:lstStyle/>
        <a:p>
          <a:r>
            <a:rPr lang="en-US" sz="2800" dirty="0" smtClean="0"/>
            <a:t>SEBI</a:t>
          </a:r>
          <a:endParaRPr lang="en-US" sz="2800" dirty="0"/>
        </a:p>
      </dgm:t>
    </dgm:pt>
    <dgm:pt modelId="{ED7892A5-8593-452E-82E8-F3FCAEF4114C}" type="parTrans" cxnId="{86BFC86B-8C5F-4EEB-A74D-BDAD3740D3D9}">
      <dgm:prSet/>
      <dgm:spPr/>
      <dgm:t>
        <a:bodyPr/>
        <a:lstStyle/>
        <a:p>
          <a:endParaRPr lang="en-US"/>
        </a:p>
      </dgm:t>
    </dgm:pt>
    <dgm:pt modelId="{A1BD744F-C813-4AE6-8169-A7B40C63DF98}" type="sibTrans" cxnId="{86BFC86B-8C5F-4EEB-A74D-BDAD3740D3D9}">
      <dgm:prSet/>
      <dgm:spPr/>
      <dgm:t>
        <a:bodyPr/>
        <a:lstStyle/>
        <a:p>
          <a:endParaRPr lang="en-US"/>
        </a:p>
      </dgm:t>
    </dgm:pt>
    <dgm:pt modelId="{00E093F3-130D-4F3D-8697-C2A588B6B1CA}">
      <dgm:prSet phldrT="[Text]" custT="1"/>
      <dgm:spPr/>
      <dgm:t>
        <a:bodyPr/>
        <a:lstStyle/>
        <a:p>
          <a:r>
            <a:rPr lang="en-US" sz="2800" dirty="0" smtClean="0"/>
            <a:t>Dept company Affairs</a:t>
          </a:r>
          <a:endParaRPr lang="en-US" sz="2800" dirty="0"/>
        </a:p>
      </dgm:t>
    </dgm:pt>
    <dgm:pt modelId="{A7B4BC38-471C-4B48-9974-242C54908DAD}" type="parTrans" cxnId="{1F0B848C-D7D2-4A97-A619-BDEB87C75124}">
      <dgm:prSet/>
      <dgm:spPr/>
      <dgm:t>
        <a:bodyPr/>
        <a:lstStyle/>
        <a:p>
          <a:endParaRPr lang="en-US"/>
        </a:p>
      </dgm:t>
    </dgm:pt>
    <dgm:pt modelId="{892D7237-ACD5-4733-9527-E81F49F3E0EA}" type="sibTrans" cxnId="{1F0B848C-D7D2-4A97-A619-BDEB87C75124}">
      <dgm:prSet/>
      <dgm:spPr/>
      <dgm:t>
        <a:bodyPr/>
        <a:lstStyle/>
        <a:p>
          <a:endParaRPr lang="en-US"/>
        </a:p>
      </dgm:t>
    </dgm:pt>
    <dgm:pt modelId="{9274648A-A7F0-42CE-89DB-9EA17EAAFBFB}">
      <dgm:prSet phldrT="[Text]" custT="1"/>
      <dgm:spPr/>
      <dgm:t>
        <a:bodyPr/>
        <a:lstStyle/>
        <a:p>
          <a:pPr algn="l"/>
          <a:r>
            <a:rPr lang="en-US" sz="2800" dirty="0" smtClean="0"/>
            <a:t>IRDA</a:t>
          </a:r>
          <a:endParaRPr lang="en-US" sz="2800" dirty="0"/>
        </a:p>
      </dgm:t>
    </dgm:pt>
    <dgm:pt modelId="{C223A551-7689-4997-A6ED-EA1F3A73AA85}" type="parTrans" cxnId="{512FA47F-F4EB-43B2-BF19-4A206A3771E1}">
      <dgm:prSet/>
      <dgm:spPr/>
      <dgm:t>
        <a:bodyPr/>
        <a:lstStyle/>
        <a:p>
          <a:endParaRPr lang="en-US"/>
        </a:p>
      </dgm:t>
    </dgm:pt>
    <dgm:pt modelId="{BC6C9E82-BD80-4B9F-AE2D-934A38A843A7}" type="sibTrans" cxnId="{512FA47F-F4EB-43B2-BF19-4A206A3771E1}">
      <dgm:prSet/>
      <dgm:spPr/>
      <dgm:t>
        <a:bodyPr/>
        <a:lstStyle/>
        <a:p>
          <a:endParaRPr lang="en-US"/>
        </a:p>
      </dgm:t>
    </dgm:pt>
    <dgm:pt modelId="{A72B7DA8-48EA-42A6-8CFE-A726E2CBE42A}">
      <dgm:prSet phldrT="[Text]" custT="1"/>
      <dgm:spPr/>
      <dgm:t>
        <a:bodyPr/>
        <a:lstStyle/>
        <a:p>
          <a:r>
            <a:rPr lang="en-US" sz="2800" dirty="0" smtClean="0"/>
            <a:t>NHB</a:t>
          </a:r>
          <a:endParaRPr lang="en-US" sz="2800" dirty="0"/>
        </a:p>
      </dgm:t>
    </dgm:pt>
    <dgm:pt modelId="{662FE3E2-3904-4ED6-B80C-53C7D0606CDF}" type="parTrans" cxnId="{268DC311-4B40-42CD-A580-1145676EA79F}">
      <dgm:prSet/>
      <dgm:spPr/>
      <dgm:t>
        <a:bodyPr/>
        <a:lstStyle/>
        <a:p>
          <a:endParaRPr lang="en-US"/>
        </a:p>
      </dgm:t>
    </dgm:pt>
    <dgm:pt modelId="{9ABE3D0F-0413-41D4-8279-CBE0850BA585}" type="sibTrans" cxnId="{268DC311-4B40-42CD-A580-1145676EA79F}">
      <dgm:prSet/>
      <dgm:spPr/>
      <dgm:t>
        <a:bodyPr/>
        <a:lstStyle/>
        <a:p>
          <a:endParaRPr lang="en-US"/>
        </a:p>
      </dgm:t>
    </dgm:pt>
    <dgm:pt modelId="{B0D6E1B0-6EDA-41F5-84FD-653B461FCB05}">
      <dgm:prSet phldrT="[Text]" custT="1"/>
      <dgm:spPr/>
      <dgm:t>
        <a:bodyPr/>
        <a:lstStyle/>
        <a:p>
          <a:r>
            <a:rPr lang="en-US" sz="2800" strike="sngStrike" dirty="0" smtClean="0"/>
            <a:t>FMC</a:t>
          </a:r>
          <a:endParaRPr lang="en-US" sz="2800" strike="sngStrike" dirty="0"/>
        </a:p>
      </dgm:t>
    </dgm:pt>
    <dgm:pt modelId="{F43DC43E-A187-4535-996A-02008275E4CB}" type="parTrans" cxnId="{FC725D16-8A36-4DBA-ACCE-28D58B496224}">
      <dgm:prSet/>
      <dgm:spPr/>
      <dgm:t>
        <a:bodyPr/>
        <a:lstStyle/>
        <a:p>
          <a:endParaRPr lang="en-US"/>
        </a:p>
      </dgm:t>
    </dgm:pt>
    <dgm:pt modelId="{70E7C1EC-5783-4D20-9733-4BBF9D8AD495}" type="sibTrans" cxnId="{FC725D16-8A36-4DBA-ACCE-28D58B496224}">
      <dgm:prSet/>
      <dgm:spPr/>
      <dgm:t>
        <a:bodyPr/>
        <a:lstStyle/>
        <a:p>
          <a:endParaRPr lang="en-US"/>
        </a:p>
      </dgm:t>
    </dgm:pt>
    <dgm:pt modelId="{64AA6ABA-0533-44CA-ABE9-B6E01B3B64C3}" type="pres">
      <dgm:prSet presAssocID="{CD9F8294-1D85-4D8A-BC1C-EFA9A71F193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6C21A42-0F90-4FD2-826A-736B9832B592}" type="pres">
      <dgm:prSet presAssocID="{EDAC2EAE-685D-45C5-AF5C-03E09349484C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B9E16D-94C3-46F1-B87A-DFB59E08937B}" type="pres">
      <dgm:prSet presAssocID="{EDAC2EAE-685D-45C5-AF5C-03E09349484C}" presName="rootComposite1" presStyleCnt="0"/>
      <dgm:spPr/>
      <dgm:t>
        <a:bodyPr/>
        <a:lstStyle/>
        <a:p>
          <a:endParaRPr lang="en-US"/>
        </a:p>
      </dgm:t>
    </dgm:pt>
    <dgm:pt modelId="{C10DC700-353C-4151-BCA8-506F34132E9B}" type="pres">
      <dgm:prSet presAssocID="{EDAC2EAE-685D-45C5-AF5C-03E09349484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2F3C4B-8786-4914-89F1-9C9B8A5226AA}" type="pres">
      <dgm:prSet presAssocID="{EDAC2EAE-685D-45C5-AF5C-03E09349484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D8A2C95-D571-4272-9428-B45109CBDA90}" type="pres">
      <dgm:prSet presAssocID="{EDAC2EAE-685D-45C5-AF5C-03E09349484C}" presName="hierChild2" presStyleCnt="0"/>
      <dgm:spPr/>
      <dgm:t>
        <a:bodyPr/>
        <a:lstStyle/>
        <a:p>
          <a:endParaRPr lang="en-US"/>
        </a:p>
      </dgm:t>
    </dgm:pt>
    <dgm:pt modelId="{FA60F8E1-74C7-4086-8CC2-161EA03CE857}" type="pres">
      <dgm:prSet presAssocID="{239D609D-0975-44FB-B107-EF21A257C19A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67687D4-AB31-45D7-9D46-5294F97ECA2C}" type="pres">
      <dgm:prSet presAssocID="{D59EA59A-22C8-4654-A7C4-67EF8300049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AD4723F-EDA6-4768-A304-7D832902ED55}" type="pres">
      <dgm:prSet presAssocID="{D59EA59A-22C8-4654-A7C4-67EF8300049F}" presName="rootComposite" presStyleCnt="0"/>
      <dgm:spPr/>
      <dgm:t>
        <a:bodyPr/>
        <a:lstStyle/>
        <a:p>
          <a:endParaRPr lang="en-US"/>
        </a:p>
      </dgm:t>
    </dgm:pt>
    <dgm:pt modelId="{901E51F1-D6BD-4209-953A-CE91C311E034}" type="pres">
      <dgm:prSet presAssocID="{D59EA59A-22C8-4654-A7C4-67EF8300049F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B93A15-13E7-4E22-97E0-9E68C993D318}" type="pres">
      <dgm:prSet presAssocID="{D59EA59A-22C8-4654-A7C4-67EF8300049F}" presName="rootConnector" presStyleLbl="node2" presStyleIdx="0" presStyleCnt="4"/>
      <dgm:spPr/>
      <dgm:t>
        <a:bodyPr/>
        <a:lstStyle/>
        <a:p>
          <a:endParaRPr lang="en-US"/>
        </a:p>
      </dgm:t>
    </dgm:pt>
    <dgm:pt modelId="{EC3DD066-7A24-471D-B0CA-4F95F9048002}" type="pres">
      <dgm:prSet presAssocID="{D59EA59A-22C8-4654-A7C4-67EF8300049F}" presName="hierChild4" presStyleCnt="0"/>
      <dgm:spPr/>
      <dgm:t>
        <a:bodyPr/>
        <a:lstStyle/>
        <a:p>
          <a:endParaRPr lang="en-US"/>
        </a:p>
      </dgm:t>
    </dgm:pt>
    <dgm:pt modelId="{0248B89B-AB32-49AC-BF0F-2016E36C44EC}" type="pres">
      <dgm:prSet presAssocID="{662FE3E2-3904-4ED6-B80C-53C7D0606CDF}" presName="Name37" presStyleLbl="parChTrans1D3" presStyleIdx="0" presStyleCnt="2"/>
      <dgm:spPr/>
      <dgm:t>
        <a:bodyPr/>
        <a:lstStyle/>
        <a:p>
          <a:endParaRPr lang="en-US"/>
        </a:p>
      </dgm:t>
    </dgm:pt>
    <dgm:pt modelId="{A9189F35-BF33-4094-8EA2-4CA4C59A00D5}" type="pres">
      <dgm:prSet presAssocID="{A72B7DA8-48EA-42A6-8CFE-A726E2CBE42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078586B-9A73-4D7D-8E7A-8A9C242B98B9}" type="pres">
      <dgm:prSet presAssocID="{A72B7DA8-48EA-42A6-8CFE-A726E2CBE42A}" presName="rootComposite" presStyleCnt="0"/>
      <dgm:spPr/>
      <dgm:t>
        <a:bodyPr/>
        <a:lstStyle/>
        <a:p>
          <a:endParaRPr lang="en-US"/>
        </a:p>
      </dgm:t>
    </dgm:pt>
    <dgm:pt modelId="{88342B3A-58CD-49AB-8AD8-484FA821D1C4}" type="pres">
      <dgm:prSet presAssocID="{A72B7DA8-48EA-42A6-8CFE-A726E2CBE42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ABCB0A-3847-4C62-9357-76AE1D19E345}" type="pres">
      <dgm:prSet presAssocID="{A72B7DA8-48EA-42A6-8CFE-A726E2CBE42A}" presName="rootConnector" presStyleLbl="node3" presStyleIdx="0" presStyleCnt="2"/>
      <dgm:spPr/>
      <dgm:t>
        <a:bodyPr/>
        <a:lstStyle/>
        <a:p>
          <a:endParaRPr lang="en-US"/>
        </a:p>
      </dgm:t>
    </dgm:pt>
    <dgm:pt modelId="{B1E4EF8A-32C6-463A-BC21-63098D4814D6}" type="pres">
      <dgm:prSet presAssocID="{A72B7DA8-48EA-42A6-8CFE-A726E2CBE42A}" presName="hierChild4" presStyleCnt="0"/>
      <dgm:spPr/>
      <dgm:t>
        <a:bodyPr/>
        <a:lstStyle/>
        <a:p>
          <a:endParaRPr lang="en-US"/>
        </a:p>
      </dgm:t>
    </dgm:pt>
    <dgm:pt modelId="{CA3C0B24-F427-4F7C-B756-F7811A92EE7E}" type="pres">
      <dgm:prSet presAssocID="{A72B7DA8-48EA-42A6-8CFE-A726E2CBE42A}" presName="hierChild5" presStyleCnt="0"/>
      <dgm:spPr/>
      <dgm:t>
        <a:bodyPr/>
        <a:lstStyle/>
        <a:p>
          <a:endParaRPr lang="en-US"/>
        </a:p>
      </dgm:t>
    </dgm:pt>
    <dgm:pt modelId="{071E0962-342D-464A-AFB5-3FA69E5FB7BE}" type="pres">
      <dgm:prSet presAssocID="{D59EA59A-22C8-4654-A7C4-67EF8300049F}" presName="hierChild5" presStyleCnt="0"/>
      <dgm:spPr/>
      <dgm:t>
        <a:bodyPr/>
        <a:lstStyle/>
        <a:p>
          <a:endParaRPr lang="en-US"/>
        </a:p>
      </dgm:t>
    </dgm:pt>
    <dgm:pt modelId="{23ED302D-9BA7-4D83-A793-EB793E6F950F}" type="pres">
      <dgm:prSet presAssocID="{ED7892A5-8593-452E-82E8-F3FCAEF4114C}" presName="Name37" presStyleLbl="parChTrans1D2" presStyleIdx="1" presStyleCnt="5"/>
      <dgm:spPr/>
      <dgm:t>
        <a:bodyPr/>
        <a:lstStyle/>
        <a:p>
          <a:endParaRPr lang="en-US"/>
        </a:p>
      </dgm:t>
    </dgm:pt>
    <dgm:pt modelId="{0F6431BE-509F-47D2-AB34-58750997377D}" type="pres">
      <dgm:prSet presAssocID="{5C95B32B-6E56-4AAF-BDCE-FBBBDE6909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36830AA-3B90-468C-99EF-37745A7A43E6}" type="pres">
      <dgm:prSet presAssocID="{5C95B32B-6E56-4AAF-BDCE-FBBBDE690964}" presName="rootComposite" presStyleCnt="0"/>
      <dgm:spPr/>
      <dgm:t>
        <a:bodyPr/>
        <a:lstStyle/>
        <a:p>
          <a:endParaRPr lang="en-US"/>
        </a:p>
      </dgm:t>
    </dgm:pt>
    <dgm:pt modelId="{07C907B6-7EAF-4B1A-BD5C-04ECD6E9D859}" type="pres">
      <dgm:prSet presAssocID="{5C95B32B-6E56-4AAF-BDCE-FBBBDE690964}" presName="rootText" presStyleLbl="node2" presStyleIdx="1" presStyleCnt="4" custScaleX="696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7F42AB-4729-4A09-87EB-75F5529287B4}" type="pres">
      <dgm:prSet presAssocID="{5C95B32B-6E56-4AAF-BDCE-FBBBDE690964}" presName="rootConnector" presStyleLbl="node2" presStyleIdx="1" presStyleCnt="4"/>
      <dgm:spPr/>
      <dgm:t>
        <a:bodyPr/>
        <a:lstStyle/>
        <a:p>
          <a:endParaRPr lang="en-US"/>
        </a:p>
      </dgm:t>
    </dgm:pt>
    <dgm:pt modelId="{C15056AC-6DB3-4ABA-B376-4E8079602398}" type="pres">
      <dgm:prSet presAssocID="{5C95B32B-6E56-4AAF-BDCE-FBBBDE690964}" presName="hierChild4" presStyleCnt="0"/>
      <dgm:spPr/>
      <dgm:t>
        <a:bodyPr/>
        <a:lstStyle/>
        <a:p>
          <a:endParaRPr lang="en-US"/>
        </a:p>
      </dgm:t>
    </dgm:pt>
    <dgm:pt modelId="{820C9B68-8C7E-4F67-91E9-69162D3F59E3}" type="pres">
      <dgm:prSet presAssocID="{F43DC43E-A187-4535-996A-02008275E4CB}" presName="Name37" presStyleLbl="parChTrans1D3" presStyleIdx="1" presStyleCnt="2"/>
      <dgm:spPr/>
      <dgm:t>
        <a:bodyPr/>
        <a:lstStyle/>
        <a:p>
          <a:endParaRPr lang="en-US"/>
        </a:p>
      </dgm:t>
    </dgm:pt>
    <dgm:pt modelId="{C751898A-2CFB-413C-9A9D-2A9B0CFA553D}" type="pres">
      <dgm:prSet presAssocID="{B0D6E1B0-6EDA-41F5-84FD-653B461FCB05}" presName="hierRoot2" presStyleCnt="0">
        <dgm:presLayoutVars>
          <dgm:hierBranch val="init"/>
        </dgm:presLayoutVars>
      </dgm:prSet>
      <dgm:spPr/>
    </dgm:pt>
    <dgm:pt modelId="{31981FF6-A9FF-4884-BF29-FF1A5AAEB1FA}" type="pres">
      <dgm:prSet presAssocID="{B0D6E1B0-6EDA-41F5-84FD-653B461FCB05}" presName="rootComposite" presStyleCnt="0"/>
      <dgm:spPr/>
    </dgm:pt>
    <dgm:pt modelId="{7A429E20-EFC1-4B21-8E6A-3F1333C0B9FA}" type="pres">
      <dgm:prSet presAssocID="{B0D6E1B0-6EDA-41F5-84FD-653B461FCB05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823085-B548-4F03-8020-1ABAF6B4887E}" type="pres">
      <dgm:prSet presAssocID="{B0D6E1B0-6EDA-41F5-84FD-653B461FCB05}" presName="rootConnector" presStyleLbl="node3" presStyleIdx="1" presStyleCnt="2"/>
      <dgm:spPr/>
      <dgm:t>
        <a:bodyPr/>
        <a:lstStyle/>
        <a:p>
          <a:endParaRPr lang="en-US"/>
        </a:p>
      </dgm:t>
    </dgm:pt>
    <dgm:pt modelId="{CEA50EDB-EDFD-41F4-AE7C-229E329BA7BA}" type="pres">
      <dgm:prSet presAssocID="{B0D6E1B0-6EDA-41F5-84FD-653B461FCB05}" presName="hierChild4" presStyleCnt="0"/>
      <dgm:spPr/>
    </dgm:pt>
    <dgm:pt modelId="{B048412B-5656-4B97-889E-7BD3A04F5DD6}" type="pres">
      <dgm:prSet presAssocID="{B0D6E1B0-6EDA-41F5-84FD-653B461FCB05}" presName="hierChild5" presStyleCnt="0"/>
      <dgm:spPr/>
    </dgm:pt>
    <dgm:pt modelId="{20BEEB27-50DE-4DD3-88E5-D51ABA274500}" type="pres">
      <dgm:prSet presAssocID="{5C95B32B-6E56-4AAF-BDCE-FBBBDE690964}" presName="hierChild5" presStyleCnt="0"/>
      <dgm:spPr/>
      <dgm:t>
        <a:bodyPr/>
        <a:lstStyle/>
        <a:p>
          <a:endParaRPr lang="en-US"/>
        </a:p>
      </dgm:t>
    </dgm:pt>
    <dgm:pt modelId="{9AC4011E-0EAD-419C-BB36-7FC89B76F02F}" type="pres">
      <dgm:prSet presAssocID="{C223A551-7689-4997-A6ED-EA1F3A73AA85}" presName="Name37" presStyleLbl="parChTrans1D2" presStyleIdx="2" presStyleCnt="5"/>
      <dgm:spPr/>
      <dgm:t>
        <a:bodyPr/>
        <a:lstStyle/>
        <a:p>
          <a:endParaRPr lang="en-US"/>
        </a:p>
      </dgm:t>
    </dgm:pt>
    <dgm:pt modelId="{83157212-4505-4250-AC0F-1FB3D61B707D}" type="pres">
      <dgm:prSet presAssocID="{9274648A-A7F0-42CE-89DB-9EA17EAAFBF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8136692-C91B-4332-97FB-FAE9DBD3E93C}" type="pres">
      <dgm:prSet presAssocID="{9274648A-A7F0-42CE-89DB-9EA17EAAFBFB}" presName="rootComposite" presStyleCnt="0"/>
      <dgm:spPr/>
      <dgm:t>
        <a:bodyPr/>
        <a:lstStyle/>
        <a:p>
          <a:endParaRPr lang="en-US"/>
        </a:p>
      </dgm:t>
    </dgm:pt>
    <dgm:pt modelId="{802CFEDD-1CBD-4165-8806-B1346BC4CE76}" type="pres">
      <dgm:prSet presAssocID="{9274648A-A7F0-42CE-89DB-9EA17EAAFBFB}" presName="rootText" presStyleLbl="node2" presStyleIdx="2" presStyleCnt="4" custScaleX="39922" custLinFactNeighborX="-16120" custLinFactNeighborY="13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33FC52-6C5B-4213-86B9-2B2895F3671B}" type="pres">
      <dgm:prSet presAssocID="{9274648A-A7F0-42CE-89DB-9EA17EAAFBFB}" presName="rootConnector" presStyleLbl="node2" presStyleIdx="2" presStyleCnt="4"/>
      <dgm:spPr/>
      <dgm:t>
        <a:bodyPr/>
        <a:lstStyle/>
        <a:p>
          <a:endParaRPr lang="en-US"/>
        </a:p>
      </dgm:t>
    </dgm:pt>
    <dgm:pt modelId="{6461FAC8-D7F8-4F79-9A83-EFA24056643C}" type="pres">
      <dgm:prSet presAssocID="{9274648A-A7F0-42CE-89DB-9EA17EAAFBFB}" presName="hierChild4" presStyleCnt="0"/>
      <dgm:spPr/>
      <dgm:t>
        <a:bodyPr/>
        <a:lstStyle/>
        <a:p>
          <a:endParaRPr lang="en-US"/>
        </a:p>
      </dgm:t>
    </dgm:pt>
    <dgm:pt modelId="{955FB5AC-628D-4C6E-B9E9-3798EA70B45B}" type="pres">
      <dgm:prSet presAssocID="{9274648A-A7F0-42CE-89DB-9EA17EAAFBFB}" presName="hierChild5" presStyleCnt="0"/>
      <dgm:spPr/>
      <dgm:t>
        <a:bodyPr/>
        <a:lstStyle/>
        <a:p>
          <a:endParaRPr lang="en-US"/>
        </a:p>
      </dgm:t>
    </dgm:pt>
    <dgm:pt modelId="{8805CA96-0588-46CC-B390-EF66C3ABA961}" type="pres">
      <dgm:prSet presAssocID="{A7B4BC38-471C-4B48-9974-242C54908DAD}" presName="Name37" presStyleLbl="parChTrans1D2" presStyleIdx="3" presStyleCnt="5"/>
      <dgm:spPr/>
      <dgm:t>
        <a:bodyPr/>
        <a:lstStyle/>
        <a:p>
          <a:endParaRPr lang="en-US"/>
        </a:p>
      </dgm:t>
    </dgm:pt>
    <dgm:pt modelId="{66DA9D22-2A8B-4EB8-A905-128BEBF7F78D}" type="pres">
      <dgm:prSet presAssocID="{00E093F3-130D-4F3D-8697-C2A588B6B1C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0B165E4-2DD0-4DD5-8B77-ADBB143C4C9F}" type="pres">
      <dgm:prSet presAssocID="{00E093F3-130D-4F3D-8697-C2A588B6B1CA}" presName="rootComposite" presStyleCnt="0"/>
      <dgm:spPr/>
      <dgm:t>
        <a:bodyPr/>
        <a:lstStyle/>
        <a:p>
          <a:endParaRPr lang="en-US"/>
        </a:p>
      </dgm:t>
    </dgm:pt>
    <dgm:pt modelId="{D008FAC5-273A-486C-A66C-34D10A783646}" type="pres">
      <dgm:prSet presAssocID="{00E093F3-130D-4F3D-8697-C2A588B6B1CA}" presName="rootText" presStyleLbl="node2" presStyleIdx="3" presStyleCnt="4" custLinFactNeighborX="40091" custLinFactNeighborY="37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1FF81-F025-4D62-967A-441959228632}" type="pres">
      <dgm:prSet presAssocID="{00E093F3-130D-4F3D-8697-C2A588B6B1CA}" presName="rootConnector" presStyleLbl="node2" presStyleIdx="3" presStyleCnt="4"/>
      <dgm:spPr/>
      <dgm:t>
        <a:bodyPr/>
        <a:lstStyle/>
        <a:p>
          <a:endParaRPr lang="en-US"/>
        </a:p>
      </dgm:t>
    </dgm:pt>
    <dgm:pt modelId="{0E9A1B97-2A87-4C25-90CF-775C9B612E1F}" type="pres">
      <dgm:prSet presAssocID="{00E093F3-130D-4F3D-8697-C2A588B6B1CA}" presName="hierChild4" presStyleCnt="0"/>
      <dgm:spPr/>
      <dgm:t>
        <a:bodyPr/>
        <a:lstStyle/>
        <a:p>
          <a:endParaRPr lang="en-US"/>
        </a:p>
      </dgm:t>
    </dgm:pt>
    <dgm:pt modelId="{BD69C402-F493-456A-A137-991C1F5A855F}" type="pres">
      <dgm:prSet presAssocID="{00E093F3-130D-4F3D-8697-C2A588B6B1CA}" presName="hierChild5" presStyleCnt="0"/>
      <dgm:spPr/>
      <dgm:t>
        <a:bodyPr/>
        <a:lstStyle/>
        <a:p>
          <a:endParaRPr lang="en-US"/>
        </a:p>
      </dgm:t>
    </dgm:pt>
    <dgm:pt modelId="{FC12F5A0-1819-449F-994D-01F7AE75B6EE}" type="pres">
      <dgm:prSet presAssocID="{EDAC2EAE-685D-45C5-AF5C-03E09349484C}" presName="hierChild3" presStyleCnt="0"/>
      <dgm:spPr/>
      <dgm:t>
        <a:bodyPr/>
        <a:lstStyle/>
        <a:p>
          <a:endParaRPr lang="en-US"/>
        </a:p>
      </dgm:t>
    </dgm:pt>
    <dgm:pt modelId="{37EEB661-B4BE-4DCC-AEB8-F544876AB394}" type="pres">
      <dgm:prSet presAssocID="{5A038CA1-5EA6-45F8-B54E-9E58909ABB00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345D466C-FF2D-4716-8FA4-3D1FC5C6C67E}" type="pres">
      <dgm:prSet presAssocID="{B90CD4FD-F879-40F8-AC9F-3969655E67E7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A7B529B-A5F1-46E2-8968-D7211854CC55}" type="pres">
      <dgm:prSet presAssocID="{B90CD4FD-F879-40F8-AC9F-3969655E67E7}" presName="rootComposite3" presStyleCnt="0"/>
      <dgm:spPr/>
      <dgm:t>
        <a:bodyPr/>
        <a:lstStyle/>
        <a:p>
          <a:endParaRPr lang="en-US"/>
        </a:p>
      </dgm:t>
    </dgm:pt>
    <dgm:pt modelId="{79B24CFC-48C1-49EE-83AE-D314A29A2DC3}" type="pres">
      <dgm:prSet presAssocID="{B90CD4FD-F879-40F8-AC9F-3969655E67E7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0BD960-076B-4814-8362-2C64643DD002}" type="pres">
      <dgm:prSet presAssocID="{B90CD4FD-F879-40F8-AC9F-3969655E67E7}" presName="rootConnector3" presStyleLbl="asst1" presStyleIdx="0" presStyleCnt="1"/>
      <dgm:spPr/>
      <dgm:t>
        <a:bodyPr/>
        <a:lstStyle/>
        <a:p>
          <a:endParaRPr lang="en-US"/>
        </a:p>
      </dgm:t>
    </dgm:pt>
    <dgm:pt modelId="{2E111614-2F7E-46E8-9604-656537271F75}" type="pres">
      <dgm:prSet presAssocID="{B90CD4FD-F879-40F8-AC9F-3969655E67E7}" presName="hierChild6" presStyleCnt="0"/>
      <dgm:spPr/>
      <dgm:t>
        <a:bodyPr/>
        <a:lstStyle/>
        <a:p>
          <a:endParaRPr lang="en-US"/>
        </a:p>
      </dgm:t>
    </dgm:pt>
    <dgm:pt modelId="{F69B7142-6BD7-492E-B7EB-8855D64E1529}" type="pres">
      <dgm:prSet presAssocID="{B90CD4FD-F879-40F8-AC9F-3969655E67E7}" presName="hierChild7" presStyleCnt="0"/>
      <dgm:spPr/>
      <dgm:t>
        <a:bodyPr/>
        <a:lstStyle/>
        <a:p>
          <a:endParaRPr lang="en-US"/>
        </a:p>
      </dgm:t>
    </dgm:pt>
  </dgm:ptLst>
  <dgm:cxnLst>
    <dgm:cxn modelId="{2FB8C9ED-3058-4EF6-8172-2C17EE946ABD}" type="presOf" srcId="{EDAC2EAE-685D-45C5-AF5C-03E09349484C}" destId="{FF2F3C4B-8786-4914-89F1-9C9B8A5226AA}" srcOrd="1" destOrd="0" presId="urn:microsoft.com/office/officeart/2005/8/layout/orgChart1"/>
    <dgm:cxn modelId="{79CF6C86-EAB8-4611-BA3C-623D70548EC0}" type="presOf" srcId="{B90CD4FD-F879-40F8-AC9F-3969655E67E7}" destId="{79B24CFC-48C1-49EE-83AE-D314A29A2DC3}" srcOrd="0" destOrd="0" presId="urn:microsoft.com/office/officeart/2005/8/layout/orgChart1"/>
    <dgm:cxn modelId="{2925AC1C-39F2-4D80-844C-DA49AA202F42}" type="presOf" srcId="{239D609D-0975-44FB-B107-EF21A257C19A}" destId="{FA60F8E1-74C7-4086-8CC2-161EA03CE857}" srcOrd="0" destOrd="0" presId="urn:microsoft.com/office/officeart/2005/8/layout/orgChart1"/>
    <dgm:cxn modelId="{8155CAA9-751B-451E-B2E2-D67CD46FF78B}" type="presOf" srcId="{5C95B32B-6E56-4AAF-BDCE-FBBBDE690964}" destId="{07C907B6-7EAF-4B1A-BD5C-04ECD6E9D859}" srcOrd="0" destOrd="0" presId="urn:microsoft.com/office/officeart/2005/8/layout/orgChart1"/>
    <dgm:cxn modelId="{ADB770B3-3489-45BA-A78E-904EC371360C}" type="presOf" srcId="{A7B4BC38-471C-4B48-9974-242C54908DAD}" destId="{8805CA96-0588-46CC-B390-EF66C3ABA961}" srcOrd="0" destOrd="0" presId="urn:microsoft.com/office/officeart/2005/8/layout/orgChart1"/>
    <dgm:cxn modelId="{DB80A618-F7F9-466C-BDC7-FB7315C3D0AA}" type="presOf" srcId="{B0D6E1B0-6EDA-41F5-84FD-653B461FCB05}" destId="{7A429E20-EFC1-4B21-8E6A-3F1333C0B9FA}" srcOrd="0" destOrd="0" presId="urn:microsoft.com/office/officeart/2005/8/layout/orgChart1"/>
    <dgm:cxn modelId="{679CC7FF-105C-4F67-AC9D-9BFA18CEDB68}" type="presOf" srcId="{5C95B32B-6E56-4AAF-BDCE-FBBBDE690964}" destId="{9F7F42AB-4729-4A09-87EB-75F5529287B4}" srcOrd="1" destOrd="0" presId="urn:microsoft.com/office/officeart/2005/8/layout/orgChart1"/>
    <dgm:cxn modelId="{9BB7BFB4-FB09-4E93-966E-73A4DFA7459B}" type="presOf" srcId="{5A038CA1-5EA6-45F8-B54E-9E58909ABB00}" destId="{37EEB661-B4BE-4DCC-AEB8-F544876AB394}" srcOrd="0" destOrd="0" presId="urn:microsoft.com/office/officeart/2005/8/layout/orgChart1"/>
    <dgm:cxn modelId="{7CC22E40-13C8-42F5-9502-C658FB44ED9A}" type="presOf" srcId="{D59EA59A-22C8-4654-A7C4-67EF8300049F}" destId="{C8B93A15-13E7-4E22-97E0-9E68C993D318}" srcOrd="1" destOrd="0" presId="urn:microsoft.com/office/officeart/2005/8/layout/orgChart1"/>
    <dgm:cxn modelId="{FC725D16-8A36-4DBA-ACCE-28D58B496224}" srcId="{5C95B32B-6E56-4AAF-BDCE-FBBBDE690964}" destId="{B0D6E1B0-6EDA-41F5-84FD-653B461FCB05}" srcOrd="0" destOrd="0" parTransId="{F43DC43E-A187-4535-996A-02008275E4CB}" sibTransId="{70E7C1EC-5783-4D20-9733-4BBF9D8AD495}"/>
    <dgm:cxn modelId="{BCBB92CF-E0B2-4D4D-8BBE-497EA06AB4CC}" type="presOf" srcId="{F43DC43E-A187-4535-996A-02008275E4CB}" destId="{820C9B68-8C7E-4F67-91E9-69162D3F59E3}" srcOrd="0" destOrd="0" presId="urn:microsoft.com/office/officeart/2005/8/layout/orgChart1"/>
    <dgm:cxn modelId="{55F752B5-518A-47EF-92D0-9FA1FF1D9B21}" srcId="{EDAC2EAE-685D-45C5-AF5C-03E09349484C}" destId="{B90CD4FD-F879-40F8-AC9F-3969655E67E7}" srcOrd="0" destOrd="0" parTransId="{5A038CA1-5EA6-45F8-B54E-9E58909ABB00}" sibTransId="{42E17E7A-3ACD-45B3-8FC0-95C984FF3C35}"/>
    <dgm:cxn modelId="{D60F90DB-1AF5-44EF-A4FA-04AAF020C4F7}" type="presOf" srcId="{B90CD4FD-F879-40F8-AC9F-3969655E67E7}" destId="{210BD960-076B-4814-8362-2C64643DD002}" srcOrd="1" destOrd="0" presId="urn:microsoft.com/office/officeart/2005/8/layout/orgChart1"/>
    <dgm:cxn modelId="{75ECFEC4-1954-4D07-BA94-0B9E7C846173}" type="presOf" srcId="{9274648A-A7F0-42CE-89DB-9EA17EAAFBFB}" destId="{802CFEDD-1CBD-4165-8806-B1346BC4CE76}" srcOrd="0" destOrd="0" presId="urn:microsoft.com/office/officeart/2005/8/layout/orgChart1"/>
    <dgm:cxn modelId="{268DC311-4B40-42CD-A580-1145676EA79F}" srcId="{D59EA59A-22C8-4654-A7C4-67EF8300049F}" destId="{A72B7DA8-48EA-42A6-8CFE-A726E2CBE42A}" srcOrd="0" destOrd="0" parTransId="{662FE3E2-3904-4ED6-B80C-53C7D0606CDF}" sibTransId="{9ABE3D0F-0413-41D4-8279-CBE0850BA585}"/>
    <dgm:cxn modelId="{777F0661-208C-4550-A883-7199F9793772}" type="presOf" srcId="{9274648A-A7F0-42CE-89DB-9EA17EAAFBFB}" destId="{D933FC52-6C5B-4213-86B9-2B2895F3671B}" srcOrd="1" destOrd="0" presId="urn:microsoft.com/office/officeart/2005/8/layout/orgChart1"/>
    <dgm:cxn modelId="{7039AAA0-6B34-4F6B-99E6-CD277034D933}" type="presOf" srcId="{EDAC2EAE-685D-45C5-AF5C-03E09349484C}" destId="{C10DC700-353C-4151-BCA8-506F34132E9B}" srcOrd="0" destOrd="0" presId="urn:microsoft.com/office/officeart/2005/8/layout/orgChart1"/>
    <dgm:cxn modelId="{2EA98EC9-5490-4869-B46A-6308CF7A30FF}" type="presOf" srcId="{B0D6E1B0-6EDA-41F5-84FD-653B461FCB05}" destId="{67823085-B548-4F03-8020-1ABAF6B4887E}" srcOrd="1" destOrd="0" presId="urn:microsoft.com/office/officeart/2005/8/layout/orgChart1"/>
    <dgm:cxn modelId="{906B2CC1-0190-4D93-BC1C-26009B166DA0}" type="presOf" srcId="{CD9F8294-1D85-4D8A-BC1C-EFA9A71F1930}" destId="{64AA6ABA-0533-44CA-ABE9-B6E01B3B64C3}" srcOrd="0" destOrd="0" presId="urn:microsoft.com/office/officeart/2005/8/layout/orgChart1"/>
    <dgm:cxn modelId="{46D35B97-0B46-4438-8F9E-EE5D1292EE16}" type="presOf" srcId="{A72B7DA8-48EA-42A6-8CFE-A726E2CBE42A}" destId="{9DABCB0A-3847-4C62-9357-76AE1D19E345}" srcOrd="1" destOrd="0" presId="urn:microsoft.com/office/officeart/2005/8/layout/orgChart1"/>
    <dgm:cxn modelId="{4CB980DF-EC07-4679-882E-467C58BC0DCD}" type="presOf" srcId="{00E093F3-130D-4F3D-8697-C2A588B6B1CA}" destId="{6791FF81-F025-4D62-967A-441959228632}" srcOrd="1" destOrd="0" presId="urn:microsoft.com/office/officeart/2005/8/layout/orgChart1"/>
    <dgm:cxn modelId="{DAD425D7-3BC3-4FA5-88C4-C75A82FC6BE4}" type="presOf" srcId="{ED7892A5-8593-452E-82E8-F3FCAEF4114C}" destId="{23ED302D-9BA7-4D83-A793-EB793E6F950F}" srcOrd="0" destOrd="0" presId="urn:microsoft.com/office/officeart/2005/8/layout/orgChart1"/>
    <dgm:cxn modelId="{90533771-8D89-49A8-9FF8-F797887BE2C0}" srcId="{EDAC2EAE-685D-45C5-AF5C-03E09349484C}" destId="{D59EA59A-22C8-4654-A7C4-67EF8300049F}" srcOrd="1" destOrd="0" parTransId="{239D609D-0975-44FB-B107-EF21A257C19A}" sibTransId="{B6545FDE-9163-401D-A723-ABE477BB5C96}"/>
    <dgm:cxn modelId="{17BFBF1F-D8E2-4B47-B11E-2BD06BE3840C}" type="presOf" srcId="{00E093F3-130D-4F3D-8697-C2A588B6B1CA}" destId="{D008FAC5-273A-486C-A66C-34D10A783646}" srcOrd="0" destOrd="0" presId="urn:microsoft.com/office/officeart/2005/8/layout/orgChart1"/>
    <dgm:cxn modelId="{4E72BA98-0BEB-4755-AAD3-5608D0ED44F4}" type="presOf" srcId="{662FE3E2-3904-4ED6-B80C-53C7D0606CDF}" destId="{0248B89B-AB32-49AC-BF0F-2016E36C44EC}" srcOrd="0" destOrd="0" presId="urn:microsoft.com/office/officeart/2005/8/layout/orgChart1"/>
    <dgm:cxn modelId="{B884E7B9-E2E0-47B1-90A2-FA69918E49C7}" srcId="{CD9F8294-1D85-4D8A-BC1C-EFA9A71F1930}" destId="{EDAC2EAE-685D-45C5-AF5C-03E09349484C}" srcOrd="0" destOrd="0" parTransId="{F17D1B3B-A376-461D-AD42-893268F3AF74}" sibTransId="{26CEF2E0-084B-4C6E-A9CE-A3DA02632685}"/>
    <dgm:cxn modelId="{4AD3CF01-C50B-434C-BCA1-F0B43B7DA808}" type="presOf" srcId="{C223A551-7689-4997-A6ED-EA1F3A73AA85}" destId="{9AC4011E-0EAD-419C-BB36-7FC89B76F02F}" srcOrd="0" destOrd="0" presId="urn:microsoft.com/office/officeart/2005/8/layout/orgChart1"/>
    <dgm:cxn modelId="{DA71849C-70FF-42F6-B0AB-4C411FB16177}" type="presOf" srcId="{D59EA59A-22C8-4654-A7C4-67EF8300049F}" destId="{901E51F1-D6BD-4209-953A-CE91C311E034}" srcOrd="0" destOrd="0" presId="urn:microsoft.com/office/officeart/2005/8/layout/orgChart1"/>
    <dgm:cxn modelId="{D33D9313-3478-4454-8104-C67693306308}" type="presOf" srcId="{A72B7DA8-48EA-42A6-8CFE-A726E2CBE42A}" destId="{88342B3A-58CD-49AB-8AD8-484FA821D1C4}" srcOrd="0" destOrd="0" presId="urn:microsoft.com/office/officeart/2005/8/layout/orgChart1"/>
    <dgm:cxn modelId="{1F0B848C-D7D2-4A97-A619-BDEB87C75124}" srcId="{EDAC2EAE-685D-45C5-AF5C-03E09349484C}" destId="{00E093F3-130D-4F3D-8697-C2A588B6B1CA}" srcOrd="4" destOrd="0" parTransId="{A7B4BC38-471C-4B48-9974-242C54908DAD}" sibTransId="{892D7237-ACD5-4733-9527-E81F49F3E0EA}"/>
    <dgm:cxn modelId="{512FA47F-F4EB-43B2-BF19-4A206A3771E1}" srcId="{EDAC2EAE-685D-45C5-AF5C-03E09349484C}" destId="{9274648A-A7F0-42CE-89DB-9EA17EAAFBFB}" srcOrd="3" destOrd="0" parTransId="{C223A551-7689-4997-A6ED-EA1F3A73AA85}" sibTransId="{BC6C9E82-BD80-4B9F-AE2D-934A38A843A7}"/>
    <dgm:cxn modelId="{86BFC86B-8C5F-4EEB-A74D-BDAD3740D3D9}" srcId="{EDAC2EAE-685D-45C5-AF5C-03E09349484C}" destId="{5C95B32B-6E56-4AAF-BDCE-FBBBDE690964}" srcOrd="2" destOrd="0" parTransId="{ED7892A5-8593-452E-82E8-F3FCAEF4114C}" sibTransId="{A1BD744F-C813-4AE6-8169-A7B40C63DF98}"/>
    <dgm:cxn modelId="{7C46C756-0B70-48C7-8FD1-42C6D0430323}" type="presParOf" srcId="{64AA6ABA-0533-44CA-ABE9-B6E01B3B64C3}" destId="{06C21A42-0F90-4FD2-826A-736B9832B592}" srcOrd="0" destOrd="0" presId="urn:microsoft.com/office/officeart/2005/8/layout/orgChart1"/>
    <dgm:cxn modelId="{D531A4DA-7FEB-43E1-95DC-5112859BBEEE}" type="presParOf" srcId="{06C21A42-0F90-4FD2-826A-736B9832B592}" destId="{41B9E16D-94C3-46F1-B87A-DFB59E08937B}" srcOrd="0" destOrd="0" presId="urn:microsoft.com/office/officeart/2005/8/layout/orgChart1"/>
    <dgm:cxn modelId="{486D8120-FDD3-4216-8B54-89D00BC27D54}" type="presParOf" srcId="{41B9E16D-94C3-46F1-B87A-DFB59E08937B}" destId="{C10DC700-353C-4151-BCA8-506F34132E9B}" srcOrd="0" destOrd="0" presId="urn:microsoft.com/office/officeart/2005/8/layout/orgChart1"/>
    <dgm:cxn modelId="{68AAE9A8-BF25-493D-91F4-A9DCEBFB458B}" type="presParOf" srcId="{41B9E16D-94C3-46F1-B87A-DFB59E08937B}" destId="{FF2F3C4B-8786-4914-89F1-9C9B8A5226AA}" srcOrd="1" destOrd="0" presId="urn:microsoft.com/office/officeart/2005/8/layout/orgChart1"/>
    <dgm:cxn modelId="{E9039A3A-FF28-45A4-B3A3-386C9D223CCE}" type="presParOf" srcId="{06C21A42-0F90-4FD2-826A-736B9832B592}" destId="{FD8A2C95-D571-4272-9428-B45109CBDA90}" srcOrd="1" destOrd="0" presId="urn:microsoft.com/office/officeart/2005/8/layout/orgChart1"/>
    <dgm:cxn modelId="{16DE835B-3DF4-48E8-A32C-DF3A55960C37}" type="presParOf" srcId="{FD8A2C95-D571-4272-9428-B45109CBDA90}" destId="{FA60F8E1-74C7-4086-8CC2-161EA03CE857}" srcOrd="0" destOrd="0" presId="urn:microsoft.com/office/officeart/2005/8/layout/orgChart1"/>
    <dgm:cxn modelId="{F93B75C7-B1F0-403C-8735-A553213166C5}" type="presParOf" srcId="{FD8A2C95-D571-4272-9428-B45109CBDA90}" destId="{267687D4-AB31-45D7-9D46-5294F97ECA2C}" srcOrd="1" destOrd="0" presId="urn:microsoft.com/office/officeart/2005/8/layout/orgChart1"/>
    <dgm:cxn modelId="{AE9526C3-7CD8-4294-8703-EE9492AB83AC}" type="presParOf" srcId="{267687D4-AB31-45D7-9D46-5294F97ECA2C}" destId="{CAD4723F-EDA6-4768-A304-7D832902ED55}" srcOrd="0" destOrd="0" presId="urn:microsoft.com/office/officeart/2005/8/layout/orgChart1"/>
    <dgm:cxn modelId="{14834AE2-76D3-4ECC-9B74-AE0E67F5C1C0}" type="presParOf" srcId="{CAD4723F-EDA6-4768-A304-7D832902ED55}" destId="{901E51F1-D6BD-4209-953A-CE91C311E034}" srcOrd="0" destOrd="0" presId="urn:microsoft.com/office/officeart/2005/8/layout/orgChart1"/>
    <dgm:cxn modelId="{092466EA-019D-4E85-A1B0-D35A034174D7}" type="presParOf" srcId="{CAD4723F-EDA6-4768-A304-7D832902ED55}" destId="{C8B93A15-13E7-4E22-97E0-9E68C993D318}" srcOrd="1" destOrd="0" presId="urn:microsoft.com/office/officeart/2005/8/layout/orgChart1"/>
    <dgm:cxn modelId="{524804BA-CF23-49C4-939B-C144CBB5BBA4}" type="presParOf" srcId="{267687D4-AB31-45D7-9D46-5294F97ECA2C}" destId="{EC3DD066-7A24-471D-B0CA-4F95F9048002}" srcOrd="1" destOrd="0" presId="urn:microsoft.com/office/officeart/2005/8/layout/orgChart1"/>
    <dgm:cxn modelId="{BFC04EDD-2163-4A0C-844C-D840ED91A420}" type="presParOf" srcId="{EC3DD066-7A24-471D-B0CA-4F95F9048002}" destId="{0248B89B-AB32-49AC-BF0F-2016E36C44EC}" srcOrd="0" destOrd="0" presId="urn:microsoft.com/office/officeart/2005/8/layout/orgChart1"/>
    <dgm:cxn modelId="{927BB813-B282-4CDD-A970-DA87AD0518C7}" type="presParOf" srcId="{EC3DD066-7A24-471D-B0CA-4F95F9048002}" destId="{A9189F35-BF33-4094-8EA2-4CA4C59A00D5}" srcOrd="1" destOrd="0" presId="urn:microsoft.com/office/officeart/2005/8/layout/orgChart1"/>
    <dgm:cxn modelId="{66D890CB-ED61-4753-B52A-19A9C042A921}" type="presParOf" srcId="{A9189F35-BF33-4094-8EA2-4CA4C59A00D5}" destId="{6078586B-9A73-4D7D-8E7A-8A9C242B98B9}" srcOrd="0" destOrd="0" presId="urn:microsoft.com/office/officeart/2005/8/layout/orgChart1"/>
    <dgm:cxn modelId="{9BA3D973-02BD-4719-AFF0-D74309A0ABD9}" type="presParOf" srcId="{6078586B-9A73-4D7D-8E7A-8A9C242B98B9}" destId="{88342B3A-58CD-49AB-8AD8-484FA821D1C4}" srcOrd="0" destOrd="0" presId="urn:microsoft.com/office/officeart/2005/8/layout/orgChart1"/>
    <dgm:cxn modelId="{467A9C55-7CA0-4E87-B984-7F19BA72BDE3}" type="presParOf" srcId="{6078586B-9A73-4D7D-8E7A-8A9C242B98B9}" destId="{9DABCB0A-3847-4C62-9357-76AE1D19E345}" srcOrd="1" destOrd="0" presId="urn:microsoft.com/office/officeart/2005/8/layout/orgChart1"/>
    <dgm:cxn modelId="{8ECE0984-3E03-4581-8F13-BE54B97DE067}" type="presParOf" srcId="{A9189F35-BF33-4094-8EA2-4CA4C59A00D5}" destId="{B1E4EF8A-32C6-463A-BC21-63098D4814D6}" srcOrd="1" destOrd="0" presId="urn:microsoft.com/office/officeart/2005/8/layout/orgChart1"/>
    <dgm:cxn modelId="{0EC358B9-40D9-4594-BAAA-32A800ECF482}" type="presParOf" srcId="{A9189F35-BF33-4094-8EA2-4CA4C59A00D5}" destId="{CA3C0B24-F427-4F7C-B756-F7811A92EE7E}" srcOrd="2" destOrd="0" presId="urn:microsoft.com/office/officeart/2005/8/layout/orgChart1"/>
    <dgm:cxn modelId="{8E30C560-0BAE-4D4A-BB97-E47BBD922A64}" type="presParOf" srcId="{267687D4-AB31-45D7-9D46-5294F97ECA2C}" destId="{071E0962-342D-464A-AFB5-3FA69E5FB7BE}" srcOrd="2" destOrd="0" presId="urn:microsoft.com/office/officeart/2005/8/layout/orgChart1"/>
    <dgm:cxn modelId="{F3A45A7C-06E7-46DB-AA85-BE423821BCB5}" type="presParOf" srcId="{FD8A2C95-D571-4272-9428-B45109CBDA90}" destId="{23ED302D-9BA7-4D83-A793-EB793E6F950F}" srcOrd="2" destOrd="0" presId="urn:microsoft.com/office/officeart/2005/8/layout/orgChart1"/>
    <dgm:cxn modelId="{3670A927-D618-4AD7-A2FA-5938E35E0B66}" type="presParOf" srcId="{FD8A2C95-D571-4272-9428-B45109CBDA90}" destId="{0F6431BE-509F-47D2-AB34-58750997377D}" srcOrd="3" destOrd="0" presId="urn:microsoft.com/office/officeart/2005/8/layout/orgChart1"/>
    <dgm:cxn modelId="{E656DFF4-850C-4B61-A964-AE87E45156DA}" type="presParOf" srcId="{0F6431BE-509F-47D2-AB34-58750997377D}" destId="{136830AA-3B90-468C-99EF-37745A7A43E6}" srcOrd="0" destOrd="0" presId="urn:microsoft.com/office/officeart/2005/8/layout/orgChart1"/>
    <dgm:cxn modelId="{30065DC1-24D0-4D9B-892B-A8F48BDEBF13}" type="presParOf" srcId="{136830AA-3B90-468C-99EF-37745A7A43E6}" destId="{07C907B6-7EAF-4B1A-BD5C-04ECD6E9D859}" srcOrd="0" destOrd="0" presId="urn:microsoft.com/office/officeart/2005/8/layout/orgChart1"/>
    <dgm:cxn modelId="{DCF7E37C-0831-4B2B-A881-7298095C2FB3}" type="presParOf" srcId="{136830AA-3B90-468C-99EF-37745A7A43E6}" destId="{9F7F42AB-4729-4A09-87EB-75F5529287B4}" srcOrd="1" destOrd="0" presId="urn:microsoft.com/office/officeart/2005/8/layout/orgChart1"/>
    <dgm:cxn modelId="{0C73C8D8-28F0-4C0F-A12D-12947154ABC2}" type="presParOf" srcId="{0F6431BE-509F-47D2-AB34-58750997377D}" destId="{C15056AC-6DB3-4ABA-B376-4E8079602398}" srcOrd="1" destOrd="0" presId="urn:microsoft.com/office/officeart/2005/8/layout/orgChart1"/>
    <dgm:cxn modelId="{2B377536-D248-4A4A-9711-AADE6A02E9A4}" type="presParOf" srcId="{C15056AC-6DB3-4ABA-B376-4E8079602398}" destId="{820C9B68-8C7E-4F67-91E9-69162D3F59E3}" srcOrd="0" destOrd="0" presId="urn:microsoft.com/office/officeart/2005/8/layout/orgChart1"/>
    <dgm:cxn modelId="{7C9F69E4-49A3-48BD-8C48-0F77066C7C91}" type="presParOf" srcId="{C15056AC-6DB3-4ABA-B376-4E8079602398}" destId="{C751898A-2CFB-413C-9A9D-2A9B0CFA553D}" srcOrd="1" destOrd="0" presId="urn:microsoft.com/office/officeart/2005/8/layout/orgChart1"/>
    <dgm:cxn modelId="{8C2807AE-F0DF-4898-874E-08EC95108DDE}" type="presParOf" srcId="{C751898A-2CFB-413C-9A9D-2A9B0CFA553D}" destId="{31981FF6-A9FF-4884-BF29-FF1A5AAEB1FA}" srcOrd="0" destOrd="0" presId="urn:microsoft.com/office/officeart/2005/8/layout/orgChart1"/>
    <dgm:cxn modelId="{3F9AAEE9-432F-4B01-ADE6-D979D59C520A}" type="presParOf" srcId="{31981FF6-A9FF-4884-BF29-FF1A5AAEB1FA}" destId="{7A429E20-EFC1-4B21-8E6A-3F1333C0B9FA}" srcOrd="0" destOrd="0" presId="urn:microsoft.com/office/officeart/2005/8/layout/orgChart1"/>
    <dgm:cxn modelId="{FE754A46-6EB2-4A26-B375-95E05745CE9E}" type="presParOf" srcId="{31981FF6-A9FF-4884-BF29-FF1A5AAEB1FA}" destId="{67823085-B548-4F03-8020-1ABAF6B4887E}" srcOrd="1" destOrd="0" presId="urn:microsoft.com/office/officeart/2005/8/layout/orgChart1"/>
    <dgm:cxn modelId="{7D57D541-DB37-4DC5-A427-76E2FEC17429}" type="presParOf" srcId="{C751898A-2CFB-413C-9A9D-2A9B0CFA553D}" destId="{CEA50EDB-EDFD-41F4-AE7C-229E329BA7BA}" srcOrd="1" destOrd="0" presId="urn:microsoft.com/office/officeart/2005/8/layout/orgChart1"/>
    <dgm:cxn modelId="{E50A8E17-45B6-4F83-A79A-5558ABB4EDD1}" type="presParOf" srcId="{C751898A-2CFB-413C-9A9D-2A9B0CFA553D}" destId="{B048412B-5656-4B97-889E-7BD3A04F5DD6}" srcOrd="2" destOrd="0" presId="urn:microsoft.com/office/officeart/2005/8/layout/orgChart1"/>
    <dgm:cxn modelId="{01A544E4-0A64-4C83-BD09-51A7AFE8BE9C}" type="presParOf" srcId="{0F6431BE-509F-47D2-AB34-58750997377D}" destId="{20BEEB27-50DE-4DD3-88E5-D51ABA274500}" srcOrd="2" destOrd="0" presId="urn:microsoft.com/office/officeart/2005/8/layout/orgChart1"/>
    <dgm:cxn modelId="{98AE2A46-5389-49C9-9E5E-6FA82483A5B4}" type="presParOf" srcId="{FD8A2C95-D571-4272-9428-B45109CBDA90}" destId="{9AC4011E-0EAD-419C-BB36-7FC89B76F02F}" srcOrd="4" destOrd="0" presId="urn:microsoft.com/office/officeart/2005/8/layout/orgChart1"/>
    <dgm:cxn modelId="{115A2E38-D79E-45E7-B5BF-184DD6746AAC}" type="presParOf" srcId="{FD8A2C95-D571-4272-9428-B45109CBDA90}" destId="{83157212-4505-4250-AC0F-1FB3D61B707D}" srcOrd="5" destOrd="0" presId="urn:microsoft.com/office/officeart/2005/8/layout/orgChart1"/>
    <dgm:cxn modelId="{2B4447D6-B45C-4A10-A05F-F584B4B78CBA}" type="presParOf" srcId="{83157212-4505-4250-AC0F-1FB3D61B707D}" destId="{58136692-C91B-4332-97FB-FAE9DBD3E93C}" srcOrd="0" destOrd="0" presId="urn:microsoft.com/office/officeart/2005/8/layout/orgChart1"/>
    <dgm:cxn modelId="{A66BB91E-3345-4AE0-BAF0-35867FFDB37B}" type="presParOf" srcId="{58136692-C91B-4332-97FB-FAE9DBD3E93C}" destId="{802CFEDD-1CBD-4165-8806-B1346BC4CE76}" srcOrd="0" destOrd="0" presId="urn:microsoft.com/office/officeart/2005/8/layout/orgChart1"/>
    <dgm:cxn modelId="{360BE569-3B2E-452D-AEED-E559BD0FBCE4}" type="presParOf" srcId="{58136692-C91B-4332-97FB-FAE9DBD3E93C}" destId="{D933FC52-6C5B-4213-86B9-2B2895F3671B}" srcOrd="1" destOrd="0" presId="urn:microsoft.com/office/officeart/2005/8/layout/orgChart1"/>
    <dgm:cxn modelId="{21D3EA8C-6641-438B-B777-ABB3BBE23491}" type="presParOf" srcId="{83157212-4505-4250-AC0F-1FB3D61B707D}" destId="{6461FAC8-D7F8-4F79-9A83-EFA24056643C}" srcOrd="1" destOrd="0" presId="urn:microsoft.com/office/officeart/2005/8/layout/orgChart1"/>
    <dgm:cxn modelId="{C6CBD09D-2644-4601-9FBD-A9794075133C}" type="presParOf" srcId="{83157212-4505-4250-AC0F-1FB3D61B707D}" destId="{955FB5AC-628D-4C6E-B9E9-3798EA70B45B}" srcOrd="2" destOrd="0" presId="urn:microsoft.com/office/officeart/2005/8/layout/orgChart1"/>
    <dgm:cxn modelId="{AC5A9E03-BFA1-433F-B438-4AB84C968D54}" type="presParOf" srcId="{FD8A2C95-D571-4272-9428-B45109CBDA90}" destId="{8805CA96-0588-46CC-B390-EF66C3ABA961}" srcOrd="6" destOrd="0" presId="urn:microsoft.com/office/officeart/2005/8/layout/orgChart1"/>
    <dgm:cxn modelId="{7C83E8B7-8302-4536-8602-DE51431AB285}" type="presParOf" srcId="{FD8A2C95-D571-4272-9428-B45109CBDA90}" destId="{66DA9D22-2A8B-4EB8-A905-128BEBF7F78D}" srcOrd="7" destOrd="0" presId="urn:microsoft.com/office/officeart/2005/8/layout/orgChart1"/>
    <dgm:cxn modelId="{274CE474-E9BD-4280-A44C-287D6AE0D621}" type="presParOf" srcId="{66DA9D22-2A8B-4EB8-A905-128BEBF7F78D}" destId="{F0B165E4-2DD0-4DD5-8B77-ADBB143C4C9F}" srcOrd="0" destOrd="0" presId="urn:microsoft.com/office/officeart/2005/8/layout/orgChart1"/>
    <dgm:cxn modelId="{B9602A7C-9D06-472D-A08A-D7F46F807E62}" type="presParOf" srcId="{F0B165E4-2DD0-4DD5-8B77-ADBB143C4C9F}" destId="{D008FAC5-273A-486C-A66C-34D10A783646}" srcOrd="0" destOrd="0" presId="urn:microsoft.com/office/officeart/2005/8/layout/orgChart1"/>
    <dgm:cxn modelId="{7021B8A9-E1DA-469C-929D-CCB973F0FBBD}" type="presParOf" srcId="{F0B165E4-2DD0-4DD5-8B77-ADBB143C4C9F}" destId="{6791FF81-F025-4D62-967A-441959228632}" srcOrd="1" destOrd="0" presId="urn:microsoft.com/office/officeart/2005/8/layout/orgChart1"/>
    <dgm:cxn modelId="{578A1376-27CE-45B0-9667-C0FB19D59BD7}" type="presParOf" srcId="{66DA9D22-2A8B-4EB8-A905-128BEBF7F78D}" destId="{0E9A1B97-2A87-4C25-90CF-775C9B612E1F}" srcOrd="1" destOrd="0" presId="urn:microsoft.com/office/officeart/2005/8/layout/orgChart1"/>
    <dgm:cxn modelId="{EDCA58FC-A6AF-4968-83E9-1CA998830BDC}" type="presParOf" srcId="{66DA9D22-2A8B-4EB8-A905-128BEBF7F78D}" destId="{BD69C402-F493-456A-A137-991C1F5A855F}" srcOrd="2" destOrd="0" presId="urn:microsoft.com/office/officeart/2005/8/layout/orgChart1"/>
    <dgm:cxn modelId="{66F3B65A-DF62-4A36-968B-297BF8767466}" type="presParOf" srcId="{06C21A42-0F90-4FD2-826A-736B9832B592}" destId="{FC12F5A0-1819-449F-994D-01F7AE75B6EE}" srcOrd="2" destOrd="0" presId="urn:microsoft.com/office/officeart/2005/8/layout/orgChart1"/>
    <dgm:cxn modelId="{E498FF17-10C9-4B5F-AA85-ED418224F637}" type="presParOf" srcId="{FC12F5A0-1819-449F-994D-01F7AE75B6EE}" destId="{37EEB661-B4BE-4DCC-AEB8-F544876AB394}" srcOrd="0" destOrd="0" presId="urn:microsoft.com/office/officeart/2005/8/layout/orgChart1"/>
    <dgm:cxn modelId="{A44C8775-AF6A-4159-BD85-636836931D5D}" type="presParOf" srcId="{FC12F5A0-1819-449F-994D-01F7AE75B6EE}" destId="{345D466C-FF2D-4716-8FA4-3D1FC5C6C67E}" srcOrd="1" destOrd="0" presId="urn:microsoft.com/office/officeart/2005/8/layout/orgChart1"/>
    <dgm:cxn modelId="{433CF50C-FBBE-4F9F-ACF3-0E5FC33D6271}" type="presParOf" srcId="{345D466C-FF2D-4716-8FA4-3D1FC5C6C67E}" destId="{AA7B529B-A5F1-46E2-8968-D7211854CC55}" srcOrd="0" destOrd="0" presId="urn:microsoft.com/office/officeart/2005/8/layout/orgChart1"/>
    <dgm:cxn modelId="{3473774E-12B7-4C08-A554-93530A59CD42}" type="presParOf" srcId="{AA7B529B-A5F1-46E2-8968-D7211854CC55}" destId="{79B24CFC-48C1-49EE-83AE-D314A29A2DC3}" srcOrd="0" destOrd="0" presId="urn:microsoft.com/office/officeart/2005/8/layout/orgChart1"/>
    <dgm:cxn modelId="{3BB8BD70-73A7-4576-A877-42C14CB3EC82}" type="presParOf" srcId="{AA7B529B-A5F1-46E2-8968-D7211854CC55}" destId="{210BD960-076B-4814-8362-2C64643DD002}" srcOrd="1" destOrd="0" presId="urn:microsoft.com/office/officeart/2005/8/layout/orgChart1"/>
    <dgm:cxn modelId="{482897AF-EBBD-4433-BE9F-DF020F705DD2}" type="presParOf" srcId="{345D466C-FF2D-4716-8FA4-3D1FC5C6C67E}" destId="{2E111614-2F7E-46E8-9604-656537271F75}" srcOrd="1" destOrd="0" presId="urn:microsoft.com/office/officeart/2005/8/layout/orgChart1"/>
    <dgm:cxn modelId="{E1CED519-D15A-4997-A242-07BA222590B0}" type="presParOf" srcId="{345D466C-FF2D-4716-8FA4-3D1FC5C6C67E}" destId="{F69B7142-6BD7-492E-B7EB-8855D64E15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BBA2147-DA2F-4BFC-8F6A-EE3E7AAD4512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BA663-EB85-4595-B552-BB2BBC0B52DA}">
      <dgm:prSet/>
      <dgm:spPr/>
      <dgm:t>
        <a:bodyPr/>
        <a:lstStyle/>
        <a:p>
          <a:pPr rtl="0"/>
          <a:r>
            <a:rPr lang="en-US" dirty="0" smtClean="0"/>
            <a:t>IRDA:</a:t>
          </a:r>
          <a:endParaRPr lang="en-US" dirty="0"/>
        </a:p>
      </dgm:t>
    </dgm:pt>
    <dgm:pt modelId="{81BCD2D2-F1C4-49D9-AB65-D8DE0081EB32}" type="parTrans" cxnId="{49CD6DB7-134A-40F5-AB79-973A8E01ED55}">
      <dgm:prSet/>
      <dgm:spPr/>
      <dgm:t>
        <a:bodyPr/>
        <a:lstStyle/>
        <a:p>
          <a:endParaRPr lang="en-US"/>
        </a:p>
      </dgm:t>
    </dgm:pt>
    <dgm:pt modelId="{8068C908-0EFC-4680-80AA-43B3F04FEE06}" type="sibTrans" cxnId="{49CD6DB7-134A-40F5-AB79-973A8E01ED55}">
      <dgm:prSet/>
      <dgm:spPr/>
      <dgm:t>
        <a:bodyPr/>
        <a:lstStyle/>
        <a:p>
          <a:endParaRPr lang="en-US"/>
        </a:p>
      </dgm:t>
    </dgm:pt>
    <dgm:pt modelId="{CC736739-B217-4AB9-A8AA-34DB7692A765}">
      <dgm:prSet/>
      <dgm:spPr/>
      <dgm:t>
        <a:bodyPr/>
        <a:lstStyle/>
        <a:p>
          <a:r>
            <a:rPr lang="en-US" dirty="0" smtClean="0"/>
            <a:t>Premium-&gt;invest-&gt; Protect against uncertainties. (more in insurance lecture) </a:t>
          </a:r>
          <a:endParaRPr lang="en-US" dirty="0"/>
        </a:p>
      </dgm:t>
    </dgm:pt>
    <dgm:pt modelId="{CFD6757D-9CE6-4BBD-B0D6-D19DC8E10CAA}" type="parTrans" cxnId="{D45A54D8-4ED1-4C30-BAB0-BA60D99500D4}">
      <dgm:prSet/>
      <dgm:spPr/>
      <dgm:t>
        <a:bodyPr/>
        <a:lstStyle/>
        <a:p>
          <a:endParaRPr lang="en-US"/>
        </a:p>
      </dgm:t>
    </dgm:pt>
    <dgm:pt modelId="{3EE54615-E7ED-42CD-9A32-C5B23DF28F7D}" type="sibTrans" cxnId="{D45A54D8-4ED1-4C30-BAB0-BA60D99500D4}">
      <dgm:prSet/>
      <dgm:spPr/>
      <dgm:t>
        <a:bodyPr/>
        <a:lstStyle/>
        <a:p>
          <a:endParaRPr lang="en-US"/>
        </a:p>
      </dgm:t>
    </dgm:pt>
    <dgm:pt modelId="{25A2D869-87BD-43C9-B20E-22255AE5FC3B}">
      <dgm:prSet/>
      <dgm:spPr/>
      <dgm:t>
        <a:bodyPr/>
        <a:lstStyle/>
        <a:p>
          <a:pPr rtl="0"/>
          <a:r>
            <a:rPr lang="en-US" dirty="0" smtClean="0"/>
            <a:t>NHB (RBI 100% owns)</a:t>
          </a:r>
          <a:endParaRPr lang="en-US" dirty="0"/>
        </a:p>
      </dgm:t>
    </dgm:pt>
    <dgm:pt modelId="{6DD1D4BF-08E8-4DBD-9677-EB012C3FC13D}" type="parTrans" cxnId="{F499C1C7-3CDA-40EB-8279-F263533F5B14}">
      <dgm:prSet/>
      <dgm:spPr/>
      <dgm:t>
        <a:bodyPr/>
        <a:lstStyle/>
        <a:p>
          <a:endParaRPr lang="en-US"/>
        </a:p>
      </dgm:t>
    </dgm:pt>
    <dgm:pt modelId="{20F1D775-5084-4AA8-822D-6DE75B2EF777}" type="sibTrans" cxnId="{F499C1C7-3CDA-40EB-8279-F263533F5B14}">
      <dgm:prSet/>
      <dgm:spPr/>
      <dgm:t>
        <a:bodyPr/>
        <a:lstStyle/>
        <a:p>
          <a:endParaRPr lang="en-US"/>
        </a:p>
      </dgm:t>
    </dgm:pt>
    <dgm:pt modelId="{F5B741B5-8C63-40C0-B327-6E3CFD978616}">
      <dgm:prSet/>
      <dgm:spPr/>
      <dgm:t>
        <a:bodyPr/>
        <a:lstStyle/>
        <a:p>
          <a:r>
            <a:rPr lang="en-US" dirty="0" smtClean="0"/>
            <a:t>DHFL, </a:t>
          </a:r>
          <a:r>
            <a:rPr lang="en-US" dirty="0" err="1" smtClean="0"/>
            <a:t>Muthoot</a:t>
          </a:r>
          <a:r>
            <a:rPr lang="en-US" dirty="0" smtClean="0"/>
            <a:t> Housing finance etc.</a:t>
          </a:r>
          <a:endParaRPr lang="en-US" dirty="0"/>
        </a:p>
      </dgm:t>
    </dgm:pt>
    <dgm:pt modelId="{AAE0976E-0941-4A37-A4FE-1B0D0BE05A02}" type="parTrans" cxnId="{FEC986B9-8325-4121-87B4-F3B2782328F2}">
      <dgm:prSet/>
      <dgm:spPr/>
      <dgm:t>
        <a:bodyPr/>
        <a:lstStyle/>
        <a:p>
          <a:endParaRPr lang="en-US"/>
        </a:p>
      </dgm:t>
    </dgm:pt>
    <dgm:pt modelId="{0E9A80E6-0126-40A5-8560-CFACB8A200E7}" type="sibTrans" cxnId="{FEC986B9-8325-4121-87B4-F3B2782328F2}">
      <dgm:prSet/>
      <dgm:spPr/>
      <dgm:t>
        <a:bodyPr/>
        <a:lstStyle/>
        <a:p>
          <a:endParaRPr lang="en-US"/>
        </a:p>
      </dgm:t>
    </dgm:pt>
    <dgm:pt modelId="{1D1B0E78-A889-4994-BD53-24AE645B46C3}">
      <dgm:prSet/>
      <dgm:spPr/>
      <dgm:t>
        <a:bodyPr/>
        <a:lstStyle/>
        <a:p>
          <a:pPr rtl="0"/>
          <a:r>
            <a:rPr lang="en-US" dirty="0" smtClean="0"/>
            <a:t>Housing Finance Companies </a:t>
          </a:r>
          <a:r>
            <a:rPr lang="en-US" u="sng" dirty="0" smtClean="0"/>
            <a:t>(have SARFAESI Powers)</a:t>
          </a:r>
          <a:endParaRPr lang="en-US" u="sng" dirty="0"/>
        </a:p>
      </dgm:t>
    </dgm:pt>
    <dgm:pt modelId="{810608A4-10BD-4A2A-B68D-909550AE5464}" type="parTrans" cxnId="{32E8C604-05BD-41B8-B6F5-F09CA79B5053}">
      <dgm:prSet/>
      <dgm:spPr/>
      <dgm:t>
        <a:bodyPr/>
        <a:lstStyle/>
        <a:p>
          <a:endParaRPr lang="en-US"/>
        </a:p>
      </dgm:t>
    </dgm:pt>
    <dgm:pt modelId="{E89F86A4-ECBA-4E14-99B3-8EB8CC871F01}" type="sibTrans" cxnId="{32E8C604-05BD-41B8-B6F5-F09CA79B5053}">
      <dgm:prSet/>
      <dgm:spPr/>
      <dgm:t>
        <a:bodyPr/>
        <a:lstStyle/>
        <a:p>
          <a:endParaRPr lang="en-US"/>
        </a:p>
      </dgm:t>
    </dgm:pt>
    <dgm:pt modelId="{9DA7CA03-63B8-4F7B-8470-17DC386FF4E5}">
      <dgm:prSet/>
      <dgm:spPr/>
      <dgm:t>
        <a:bodyPr/>
        <a:lstStyle/>
        <a:p>
          <a:pPr rtl="0"/>
          <a:r>
            <a:rPr lang="en-US" dirty="0" smtClean="0"/>
            <a:t>Insurance companies</a:t>
          </a:r>
          <a:endParaRPr lang="en-US" dirty="0"/>
        </a:p>
      </dgm:t>
    </dgm:pt>
    <dgm:pt modelId="{ED2CD081-CD19-4C42-90C8-8CF830FFE59B}" type="parTrans" cxnId="{51529338-1F64-4C32-91C9-25B34AEB6EB0}">
      <dgm:prSet/>
      <dgm:spPr/>
      <dgm:t>
        <a:bodyPr/>
        <a:lstStyle/>
        <a:p>
          <a:endParaRPr lang="en-US"/>
        </a:p>
      </dgm:t>
    </dgm:pt>
    <dgm:pt modelId="{33C04980-19A0-4F07-9B70-F6465F959889}" type="sibTrans" cxnId="{51529338-1F64-4C32-91C9-25B34AEB6EB0}">
      <dgm:prSet/>
      <dgm:spPr/>
      <dgm:t>
        <a:bodyPr/>
        <a:lstStyle/>
        <a:p>
          <a:endParaRPr lang="en-US"/>
        </a:p>
      </dgm:t>
    </dgm:pt>
    <dgm:pt modelId="{96A5DF07-0FAC-4402-B64F-4D48A513F313}">
      <dgm:prSet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PFRDA Act 2013</a:t>
          </a:r>
          <a:endParaRPr lang="en-US" dirty="0">
            <a:solidFill>
              <a:schemeClr val="bg1"/>
            </a:solidFill>
          </a:endParaRPr>
        </a:p>
      </dgm:t>
    </dgm:pt>
    <dgm:pt modelId="{91A8ED75-BEA3-4D88-BB10-FC4A4127A61F}" type="parTrans" cxnId="{0A1A97B0-043A-4447-8EB6-3325782FB8A4}">
      <dgm:prSet/>
      <dgm:spPr/>
      <dgm:t>
        <a:bodyPr/>
        <a:lstStyle/>
        <a:p>
          <a:endParaRPr lang="en-US"/>
        </a:p>
      </dgm:t>
    </dgm:pt>
    <dgm:pt modelId="{70CC0735-10DE-455F-90AE-EB76F0CC6D07}" type="sibTrans" cxnId="{0A1A97B0-043A-4447-8EB6-3325782FB8A4}">
      <dgm:prSet/>
      <dgm:spPr/>
      <dgm:t>
        <a:bodyPr/>
        <a:lstStyle/>
        <a:p>
          <a:endParaRPr lang="en-US"/>
        </a:p>
      </dgm:t>
    </dgm:pt>
    <dgm:pt modelId="{89199AC0-0A95-44F2-9280-69CA428DF49D}">
      <dgm:prSet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Regulator for all pension funds(!) except EPFO*</a:t>
          </a:r>
          <a:endParaRPr lang="en-US" dirty="0">
            <a:solidFill>
              <a:schemeClr val="bg1"/>
            </a:solidFill>
          </a:endParaRPr>
        </a:p>
      </dgm:t>
    </dgm:pt>
    <dgm:pt modelId="{6E570F84-3C2B-4686-B135-1C3767CE4EDA}" type="parTrans" cxnId="{4A58CDBF-44C7-4492-AA44-3815DA3F3DF9}">
      <dgm:prSet/>
      <dgm:spPr/>
      <dgm:t>
        <a:bodyPr/>
        <a:lstStyle/>
        <a:p>
          <a:endParaRPr lang="en-US"/>
        </a:p>
      </dgm:t>
    </dgm:pt>
    <dgm:pt modelId="{70EEC5F1-ED43-432E-B167-79523BF43D0E}" type="sibTrans" cxnId="{4A58CDBF-44C7-4492-AA44-3815DA3F3DF9}">
      <dgm:prSet/>
      <dgm:spPr/>
      <dgm:t>
        <a:bodyPr/>
        <a:lstStyle/>
        <a:p>
          <a:endParaRPr lang="en-US"/>
        </a:p>
      </dgm:t>
    </dgm:pt>
    <dgm:pt modelId="{AB07E55B-FB15-4C53-A14D-0C1000E9CBCB}">
      <dgm:prSet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but fragmented- RBI, SEBI, IRDA. </a:t>
          </a:r>
          <a:r>
            <a:rPr lang="en-US" dirty="0" err="1" smtClean="0">
              <a:solidFill>
                <a:schemeClr val="bg1"/>
              </a:solidFill>
            </a:rPr>
            <a:t>FinMin</a:t>
          </a:r>
          <a:r>
            <a:rPr lang="en-US" dirty="0" smtClean="0">
              <a:solidFill>
                <a:schemeClr val="bg1"/>
              </a:solidFill>
            </a:rPr>
            <a:t> Committee in Dec.2016</a:t>
          </a:r>
          <a:endParaRPr lang="en-US" dirty="0">
            <a:solidFill>
              <a:schemeClr val="bg1"/>
            </a:solidFill>
          </a:endParaRPr>
        </a:p>
      </dgm:t>
    </dgm:pt>
    <dgm:pt modelId="{1DE8B786-BB79-4B0A-A018-B7C2F2457EC8}" type="parTrans" cxnId="{96253326-C2E2-49C6-BEFE-32F5787766B9}">
      <dgm:prSet/>
      <dgm:spPr/>
      <dgm:t>
        <a:bodyPr/>
        <a:lstStyle/>
        <a:p>
          <a:endParaRPr lang="en-US"/>
        </a:p>
      </dgm:t>
    </dgm:pt>
    <dgm:pt modelId="{682A32DD-F680-4E3B-9A25-89147646B886}" type="sibTrans" cxnId="{96253326-C2E2-49C6-BEFE-32F5787766B9}">
      <dgm:prSet/>
      <dgm:spPr/>
      <dgm:t>
        <a:bodyPr/>
        <a:lstStyle/>
        <a:p>
          <a:endParaRPr lang="en-US"/>
        </a:p>
      </dgm:t>
    </dgm:pt>
    <dgm:pt modelId="{41ABB33F-9707-4644-8206-3B7467BACA37}" type="pres">
      <dgm:prSet presAssocID="{EBBA2147-DA2F-4BFC-8F6A-EE3E7AAD451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AB04D4-A5E4-4AD7-96FD-C71AF5541BDA}" type="pres">
      <dgm:prSet presAssocID="{0DBBA663-EB85-4595-B552-BB2BBC0B52DA}" presName="comp" presStyleCnt="0"/>
      <dgm:spPr/>
      <dgm:t>
        <a:bodyPr/>
        <a:lstStyle/>
        <a:p>
          <a:endParaRPr lang="en-US"/>
        </a:p>
      </dgm:t>
    </dgm:pt>
    <dgm:pt modelId="{1B85BA8C-8C6F-4F26-869D-7B62E4FE6C1B}" type="pres">
      <dgm:prSet presAssocID="{0DBBA663-EB85-4595-B552-BB2BBC0B52DA}" presName="box" presStyleLbl="node1" presStyleIdx="0" presStyleCnt="3"/>
      <dgm:spPr/>
      <dgm:t>
        <a:bodyPr/>
        <a:lstStyle/>
        <a:p>
          <a:endParaRPr lang="en-US"/>
        </a:p>
      </dgm:t>
    </dgm:pt>
    <dgm:pt modelId="{AC16396B-056C-4602-9C41-C5ACF998C781}" type="pres">
      <dgm:prSet presAssocID="{0DBBA663-EB85-4595-B552-BB2BBC0B52D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C3A7E0D-2624-4627-90B5-4E399C25B919}" type="pres">
      <dgm:prSet presAssocID="{0DBBA663-EB85-4595-B552-BB2BBC0B52D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B61F4C-A2D0-4AD5-9A01-866F4690EB12}" type="pres">
      <dgm:prSet presAssocID="{8068C908-0EFC-4680-80AA-43B3F04FEE06}" presName="spacer" presStyleCnt="0"/>
      <dgm:spPr/>
      <dgm:t>
        <a:bodyPr/>
        <a:lstStyle/>
        <a:p>
          <a:endParaRPr lang="en-US"/>
        </a:p>
      </dgm:t>
    </dgm:pt>
    <dgm:pt modelId="{2EFFAA3F-D248-4300-AC63-7DB84BD719C5}" type="pres">
      <dgm:prSet presAssocID="{96A5DF07-0FAC-4402-B64F-4D48A513F313}" presName="comp" presStyleCnt="0"/>
      <dgm:spPr/>
    </dgm:pt>
    <dgm:pt modelId="{0DCE5C37-D431-4F3D-A4C5-8EE66C4B6777}" type="pres">
      <dgm:prSet presAssocID="{96A5DF07-0FAC-4402-B64F-4D48A513F313}" presName="box" presStyleLbl="node1" presStyleIdx="1" presStyleCnt="3"/>
      <dgm:spPr/>
      <dgm:t>
        <a:bodyPr/>
        <a:lstStyle/>
        <a:p>
          <a:endParaRPr lang="en-US"/>
        </a:p>
      </dgm:t>
    </dgm:pt>
    <dgm:pt modelId="{B6FF0852-7E12-44F3-9337-590ADEFF6940}" type="pres">
      <dgm:prSet presAssocID="{96A5DF07-0FAC-4402-B64F-4D48A513F313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D29856-7102-4C36-AC0F-2F753DD3B648}" type="pres">
      <dgm:prSet presAssocID="{96A5DF07-0FAC-4402-B64F-4D48A513F31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5A13C-AB41-4491-B4B7-FE9638EF720A}" type="pres">
      <dgm:prSet presAssocID="{70CC0735-10DE-455F-90AE-EB76F0CC6D07}" presName="spacer" presStyleCnt="0"/>
      <dgm:spPr/>
    </dgm:pt>
    <dgm:pt modelId="{1AAA23B9-8A76-433B-BD0B-F285EDD1D018}" type="pres">
      <dgm:prSet presAssocID="{25A2D869-87BD-43C9-B20E-22255AE5FC3B}" presName="comp" presStyleCnt="0"/>
      <dgm:spPr/>
      <dgm:t>
        <a:bodyPr/>
        <a:lstStyle/>
        <a:p>
          <a:endParaRPr lang="en-US"/>
        </a:p>
      </dgm:t>
    </dgm:pt>
    <dgm:pt modelId="{793BE1BD-B260-4C51-BEAA-68CEA959F612}" type="pres">
      <dgm:prSet presAssocID="{25A2D869-87BD-43C9-B20E-22255AE5FC3B}" presName="box" presStyleLbl="node1" presStyleIdx="2" presStyleCnt="3"/>
      <dgm:spPr/>
      <dgm:t>
        <a:bodyPr/>
        <a:lstStyle/>
        <a:p>
          <a:endParaRPr lang="en-US"/>
        </a:p>
      </dgm:t>
    </dgm:pt>
    <dgm:pt modelId="{89636860-2AAE-492E-928B-ED3C5A851CD0}" type="pres">
      <dgm:prSet presAssocID="{25A2D869-87BD-43C9-B20E-22255AE5FC3B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62679AC-D7F0-4C46-BFB7-419FFB67832E}" type="pres">
      <dgm:prSet presAssocID="{25A2D869-87BD-43C9-B20E-22255AE5FC3B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390BB2-5566-4462-B9AD-84110F7CE0F7}" type="presOf" srcId="{89199AC0-0A95-44F2-9280-69CA428DF49D}" destId="{0DCE5C37-D431-4F3D-A4C5-8EE66C4B6777}" srcOrd="0" destOrd="1" presId="urn:microsoft.com/office/officeart/2005/8/layout/vList4"/>
    <dgm:cxn modelId="{739FAAFC-0BCC-4C9A-A84B-32DAAC825F4A}" type="presOf" srcId="{96A5DF07-0FAC-4402-B64F-4D48A513F313}" destId="{47D29856-7102-4C36-AC0F-2F753DD3B648}" srcOrd="1" destOrd="0" presId="urn:microsoft.com/office/officeart/2005/8/layout/vList4"/>
    <dgm:cxn modelId="{49CD6DB7-134A-40F5-AB79-973A8E01ED55}" srcId="{EBBA2147-DA2F-4BFC-8F6A-EE3E7AAD4512}" destId="{0DBBA663-EB85-4595-B552-BB2BBC0B52DA}" srcOrd="0" destOrd="0" parTransId="{81BCD2D2-F1C4-49D9-AB65-D8DE0081EB32}" sibTransId="{8068C908-0EFC-4680-80AA-43B3F04FEE06}"/>
    <dgm:cxn modelId="{24343599-CA0B-4E5F-8861-CAF762E6FB40}" type="presOf" srcId="{96A5DF07-0FAC-4402-B64F-4D48A513F313}" destId="{0DCE5C37-D431-4F3D-A4C5-8EE66C4B6777}" srcOrd="0" destOrd="0" presId="urn:microsoft.com/office/officeart/2005/8/layout/vList4"/>
    <dgm:cxn modelId="{FEC986B9-8325-4121-87B4-F3B2782328F2}" srcId="{25A2D869-87BD-43C9-B20E-22255AE5FC3B}" destId="{F5B741B5-8C63-40C0-B327-6E3CFD978616}" srcOrd="1" destOrd="0" parTransId="{AAE0976E-0941-4A37-A4FE-1B0D0BE05A02}" sibTransId="{0E9A80E6-0126-40A5-8560-CFACB8A200E7}"/>
    <dgm:cxn modelId="{F56A7673-2B72-4D52-9799-1568FD5D032A}" type="presOf" srcId="{9DA7CA03-63B8-4F7B-8470-17DC386FF4E5}" destId="{1B85BA8C-8C6F-4F26-869D-7B62E4FE6C1B}" srcOrd="0" destOrd="1" presId="urn:microsoft.com/office/officeart/2005/8/layout/vList4"/>
    <dgm:cxn modelId="{05C0D8AE-3F75-4174-AF7A-19034C5D2AFF}" type="presOf" srcId="{AB07E55B-FB15-4C53-A14D-0C1000E9CBCB}" destId="{0DCE5C37-D431-4F3D-A4C5-8EE66C4B6777}" srcOrd="0" destOrd="2" presId="urn:microsoft.com/office/officeart/2005/8/layout/vList4"/>
    <dgm:cxn modelId="{51529338-1F64-4C32-91C9-25B34AEB6EB0}" srcId="{0DBBA663-EB85-4595-B552-BB2BBC0B52DA}" destId="{9DA7CA03-63B8-4F7B-8470-17DC386FF4E5}" srcOrd="0" destOrd="0" parTransId="{ED2CD081-CD19-4C42-90C8-8CF830FFE59B}" sibTransId="{33C04980-19A0-4F07-9B70-F6465F959889}"/>
    <dgm:cxn modelId="{32E8C604-05BD-41B8-B6F5-F09CA79B5053}" srcId="{25A2D869-87BD-43C9-B20E-22255AE5FC3B}" destId="{1D1B0E78-A889-4994-BD53-24AE645B46C3}" srcOrd="0" destOrd="0" parTransId="{810608A4-10BD-4A2A-B68D-909550AE5464}" sibTransId="{E89F86A4-ECBA-4E14-99B3-8EB8CC871F01}"/>
    <dgm:cxn modelId="{D978C961-BE03-4DCF-9E35-662E1619900C}" type="presOf" srcId="{0DBBA663-EB85-4595-B552-BB2BBC0B52DA}" destId="{1B85BA8C-8C6F-4F26-869D-7B62E4FE6C1B}" srcOrd="0" destOrd="0" presId="urn:microsoft.com/office/officeart/2005/8/layout/vList4"/>
    <dgm:cxn modelId="{D45A54D8-4ED1-4C30-BAB0-BA60D99500D4}" srcId="{0DBBA663-EB85-4595-B552-BB2BBC0B52DA}" destId="{CC736739-B217-4AB9-A8AA-34DB7692A765}" srcOrd="1" destOrd="0" parTransId="{CFD6757D-9CE6-4BBD-B0D6-D19DC8E10CAA}" sibTransId="{3EE54615-E7ED-42CD-9A32-C5B23DF28F7D}"/>
    <dgm:cxn modelId="{96253326-C2E2-49C6-BEFE-32F5787766B9}" srcId="{96A5DF07-0FAC-4402-B64F-4D48A513F313}" destId="{AB07E55B-FB15-4C53-A14D-0C1000E9CBCB}" srcOrd="1" destOrd="0" parTransId="{1DE8B786-BB79-4B0A-A018-B7C2F2457EC8}" sibTransId="{682A32DD-F680-4E3B-9A25-89147646B886}"/>
    <dgm:cxn modelId="{E2D17CF5-C08A-4D99-96AA-841CC1041369}" type="presOf" srcId="{25A2D869-87BD-43C9-B20E-22255AE5FC3B}" destId="{762679AC-D7F0-4C46-BFB7-419FFB67832E}" srcOrd="1" destOrd="0" presId="urn:microsoft.com/office/officeart/2005/8/layout/vList4"/>
    <dgm:cxn modelId="{4A58CDBF-44C7-4492-AA44-3815DA3F3DF9}" srcId="{96A5DF07-0FAC-4402-B64F-4D48A513F313}" destId="{89199AC0-0A95-44F2-9280-69CA428DF49D}" srcOrd="0" destOrd="0" parTransId="{6E570F84-3C2B-4686-B135-1C3767CE4EDA}" sibTransId="{70EEC5F1-ED43-432E-B167-79523BF43D0E}"/>
    <dgm:cxn modelId="{FA39EEB7-6242-4533-8162-1A2536F69AD0}" type="presOf" srcId="{1D1B0E78-A889-4994-BD53-24AE645B46C3}" destId="{793BE1BD-B260-4C51-BEAA-68CEA959F612}" srcOrd="0" destOrd="1" presId="urn:microsoft.com/office/officeart/2005/8/layout/vList4"/>
    <dgm:cxn modelId="{2D813D8D-47D8-4D44-A878-73C01093105E}" type="presOf" srcId="{89199AC0-0A95-44F2-9280-69CA428DF49D}" destId="{47D29856-7102-4C36-AC0F-2F753DD3B648}" srcOrd="1" destOrd="1" presId="urn:microsoft.com/office/officeart/2005/8/layout/vList4"/>
    <dgm:cxn modelId="{66B97419-4EFC-407D-92AF-F72D687C4563}" type="presOf" srcId="{F5B741B5-8C63-40C0-B327-6E3CFD978616}" destId="{793BE1BD-B260-4C51-BEAA-68CEA959F612}" srcOrd="0" destOrd="2" presId="urn:microsoft.com/office/officeart/2005/8/layout/vList4"/>
    <dgm:cxn modelId="{0F97A50B-C213-4154-9527-4C2F8F94C7B5}" type="presOf" srcId="{1D1B0E78-A889-4994-BD53-24AE645B46C3}" destId="{762679AC-D7F0-4C46-BFB7-419FFB67832E}" srcOrd="1" destOrd="1" presId="urn:microsoft.com/office/officeart/2005/8/layout/vList4"/>
    <dgm:cxn modelId="{E578D931-9C40-4776-A8E3-51A5AE8F77BF}" type="presOf" srcId="{CC736739-B217-4AB9-A8AA-34DB7692A765}" destId="{1B85BA8C-8C6F-4F26-869D-7B62E4FE6C1B}" srcOrd="0" destOrd="2" presId="urn:microsoft.com/office/officeart/2005/8/layout/vList4"/>
    <dgm:cxn modelId="{F499C1C7-3CDA-40EB-8279-F263533F5B14}" srcId="{EBBA2147-DA2F-4BFC-8F6A-EE3E7AAD4512}" destId="{25A2D869-87BD-43C9-B20E-22255AE5FC3B}" srcOrd="2" destOrd="0" parTransId="{6DD1D4BF-08E8-4DBD-9677-EB012C3FC13D}" sibTransId="{20F1D775-5084-4AA8-822D-6DE75B2EF777}"/>
    <dgm:cxn modelId="{03A50E3D-ADA0-4D18-B27A-8D5052B8B874}" type="presOf" srcId="{AB07E55B-FB15-4C53-A14D-0C1000E9CBCB}" destId="{47D29856-7102-4C36-AC0F-2F753DD3B648}" srcOrd="1" destOrd="2" presId="urn:microsoft.com/office/officeart/2005/8/layout/vList4"/>
    <dgm:cxn modelId="{F3DB1D81-633F-435C-BE67-021CA5820012}" type="presOf" srcId="{9DA7CA03-63B8-4F7B-8470-17DC386FF4E5}" destId="{4C3A7E0D-2624-4627-90B5-4E399C25B919}" srcOrd="1" destOrd="1" presId="urn:microsoft.com/office/officeart/2005/8/layout/vList4"/>
    <dgm:cxn modelId="{A39D3F20-D5FF-4339-821E-32B6A39DE3B6}" type="presOf" srcId="{EBBA2147-DA2F-4BFC-8F6A-EE3E7AAD4512}" destId="{41ABB33F-9707-4644-8206-3B7467BACA37}" srcOrd="0" destOrd="0" presId="urn:microsoft.com/office/officeart/2005/8/layout/vList4"/>
    <dgm:cxn modelId="{0A1A97B0-043A-4447-8EB6-3325782FB8A4}" srcId="{EBBA2147-DA2F-4BFC-8F6A-EE3E7AAD4512}" destId="{96A5DF07-0FAC-4402-B64F-4D48A513F313}" srcOrd="1" destOrd="0" parTransId="{91A8ED75-BEA3-4D88-BB10-FC4A4127A61F}" sibTransId="{70CC0735-10DE-455F-90AE-EB76F0CC6D07}"/>
    <dgm:cxn modelId="{57D6E0F0-9333-468A-8A11-B8258B47B5BF}" type="presOf" srcId="{CC736739-B217-4AB9-A8AA-34DB7692A765}" destId="{4C3A7E0D-2624-4627-90B5-4E399C25B919}" srcOrd="1" destOrd="2" presId="urn:microsoft.com/office/officeart/2005/8/layout/vList4"/>
    <dgm:cxn modelId="{EDE0F888-3D31-4468-89BF-A930A998037F}" type="presOf" srcId="{25A2D869-87BD-43C9-B20E-22255AE5FC3B}" destId="{793BE1BD-B260-4C51-BEAA-68CEA959F612}" srcOrd="0" destOrd="0" presId="urn:microsoft.com/office/officeart/2005/8/layout/vList4"/>
    <dgm:cxn modelId="{97DB70AA-7EC1-4F8C-A6DA-9C8983F96109}" type="presOf" srcId="{0DBBA663-EB85-4595-B552-BB2BBC0B52DA}" destId="{4C3A7E0D-2624-4627-90B5-4E399C25B919}" srcOrd="1" destOrd="0" presId="urn:microsoft.com/office/officeart/2005/8/layout/vList4"/>
    <dgm:cxn modelId="{85B99639-756E-41F8-941F-C9D6AD065ADD}" type="presOf" srcId="{F5B741B5-8C63-40C0-B327-6E3CFD978616}" destId="{762679AC-D7F0-4C46-BFB7-419FFB67832E}" srcOrd="1" destOrd="2" presId="urn:microsoft.com/office/officeart/2005/8/layout/vList4"/>
    <dgm:cxn modelId="{D0DCDEE2-25B9-43DE-AE23-75C84D999106}" type="presParOf" srcId="{41ABB33F-9707-4644-8206-3B7467BACA37}" destId="{FFAB04D4-A5E4-4AD7-96FD-C71AF5541BDA}" srcOrd="0" destOrd="0" presId="urn:microsoft.com/office/officeart/2005/8/layout/vList4"/>
    <dgm:cxn modelId="{7449E6BC-575D-47AC-9267-969565354B58}" type="presParOf" srcId="{FFAB04D4-A5E4-4AD7-96FD-C71AF5541BDA}" destId="{1B85BA8C-8C6F-4F26-869D-7B62E4FE6C1B}" srcOrd="0" destOrd="0" presId="urn:microsoft.com/office/officeart/2005/8/layout/vList4"/>
    <dgm:cxn modelId="{B9499172-5E69-4CF8-A239-4263BCCB8E9A}" type="presParOf" srcId="{FFAB04D4-A5E4-4AD7-96FD-C71AF5541BDA}" destId="{AC16396B-056C-4602-9C41-C5ACF998C781}" srcOrd="1" destOrd="0" presId="urn:microsoft.com/office/officeart/2005/8/layout/vList4"/>
    <dgm:cxn modelId="{16F51090-4AF9-4E99-BEBB-CA3C4BBF914F}" type="presParOf" srcId="{FFAB04D4-A5E4-4AD7-96FD-C71AF5541BDA}" destId="{4C3A7E0D-2624-4627-90B5-4E399C25B919}" srcOrd="2" destOrd="0" presId="urn:microsoft.com/office/officeart/2005/8/layout/vList4"/>
    <dgm:cxn modelId="{42238A95-1491-4C55-B21A-313C1B0E8A73}" type="presParOf" srcId="{41ABB33F-9707-4644-8206-3B7467BACA37}" destId="{33B61F4C-A2D0-4AD5-9A01-866F4690EB12}" srcOrd="1" destOrd="0" presId="urn:microsoft.com/office/officeart/2005/8/layout/vList4"/>
    <dgm:cxn modelId="{43159B86-9320-48BD-B6EA-FE5B1643EAEC}" type="presParOf" srcId="{41ABB33F-9707-4644-8206-3B7467BACA37}" destId="{2EFFAA3F-D248-4300-AC63-7DB84BD719C5}" srcOrd="2" destOrd="0" presId="urn:microsoft.com/office/officeart/2005/8/layout/vList4"/>
    <dgm:cxn modelId="{12D37A59-C4C9-4939-B8A0-94D4A2CEA495}" type="presParOf" srcId="{2EFFAA3F-D248-4300-AC63-7DB84BD719C5}" destId="{0DCE5C37-D431-4F3D-A4C5-8EE66C4B6777}" srcOrd="0" destOrd="0" presId="urn:microsoft.com/office/officeart/2005/8/layout/vList4"/>
    <dgm:cxn modelId="{08130F2E-F8A4-41D3-A3FD-5C3E01F362FB}" type="presParOf" srcId="{2EFFAA3F-D248-4300-AC63-7DB84BD719C5}" destId="{B6FF0852-7E12-44F3-9337-590ADEFF6940}" srcOrd="1" destOrd="0" presId="urn:microsoft.com/office/officeart/2005/8/layout/vList4"/>
    <dgm:cxn modelId="{16633FF3-1BB7-4CC6-A5FD-873E3F26B2A5}" type="presParOf" srcId="{2EFFAA3F-D248-4300-AC63-7DB84BD719C5}" destId="{47D29856-7102-4C36-AC0F-2F753DD3B648}" srcOrd="2" destOrd="0" presId="urn:microsoft.com/office/officeart/2005/8/layout/vList4"/>
    <dgm:cxn modelId="{0AF7223E-F6E4-40AE-B0FF-0606C7E6170F}" type="presParOf" srcId="{41ABB33F-9707-4644-8206-3B7467BACA37}" destId="{62F5A13C-AB41-4491-B4B7-FE9638EF720A}" srcOrd="3" destOrd="0" presId="urn:microsoft.com/office/officeart/2005/8/layout/vList4"/>
    <dgm:cxn modelId="{16DC8EAB-4253-406D-95FD-758A878A0690}" type="presParOf" srcId="{41ABB33F-9707-4644-8206-3B7467BACA37}" destId="{1AAA23B9-8A76-433B-BD0B-F285EDD1D018}" srcOrd="4" destOrd="0" presId="urn:microsoft.com/office/officeart/2005/8/layout/vList4"/>
    <dgm:cxn modelId="{24CE7EEF-EB09-46BE-928D-E093B8E78543}" type="presParOf" srcId="{1AAA23B9-8A76-433B-BD0B-F285EDD1D018}" destId="{793BE1BD-B260-4C51-BEAA-68CEA959F612}" srcOrd="0" destOrd="0" presId="urn:microsoft.com/office/officeart/2005/8/layout/vList4"/>
    <dgm:cxn modelId="{9E94B6CC-D094-42BA-8E92-F9347150BDC1}" type="presParOf" srcId="{1AAA23B9-8A76-433B-BD0B-F285EDD1D018}" destId="{89636860-2AAE-492E-928B-ED3C5A851CD0}" srcOrd="1" destOrd="0" presId="urn:microsoft.com/office/officeart/2005/8/layout/vList4"/>
    <dgm:cxn modelId="{5B1EAF8A-EFBF-4010-A5F0-29575C380A03}" type="presParOf" srcId="{1AAA23B9-8A76-433B-BD0B-F285EDD1D018}" destId="{762679AC-D7F0-4C46-BFB7-419FFB67832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D9F8294-1D85-4D8A-BC1C-EFA9A71F1930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DAC2EAE-685D-45C5-AF5C-03E09349484C}">
      <dgm:prSet phldrT="[Text]" custT="1"/>
      <dgm:spPr/>
      <dgm:t>
        <a:bodyPr/>
        <a:lstStyle/>
        <a:p>
          <a:r>
            <a:rPr lang="en-US" sz="2800" smtClean="0"/>
            <a:t>NBFC</a:t>
          </a:r>
          <a:endParaRPr lang="en-US" sz="2800" dirty="0"/>
        </a:p>
      </dgm:t>
    </dgm:pt>
    <dgm:pt modelId="{F17D1B3B-A376-461D-AD42-893268F3AF74}" type="parTrans" cxnId="{B884E7B9-E2E0-47B1-90A2-FA69918E49C7}">
      <dgm:prSet/>
      <dgm:spPr/>
      <dgm:t>
        <a:bodyPr/>
        <a:lstStyle/>
        <a:p>
          <a:endParaRPr lang="en-US"/>
        </a:p>
      </dgm:t>
    </dgm:pt>
    <dgm:pt modelId="{26CEF2E0-084B-4C6E-A9CE-A3DA02632685}" type="sibTrans" cxnId="{B884E7B9-E2E0-47B1-90A2-FA69918E49C7}">
      <dgm:prSet/>
      <dgm:spPr/>
      <dgm:t>
        <a:bodyPr/>
        <a:lstStyle/>
        <a:p>
          <a:endParaRPr lang="en-US"/>
        </a:p>
      </dgm:t>
    </dgm:pt>
    <dgm:pt modelId="{B90CD4FD-F879-40F8-AC9F-3969655E67E7}" type="asst">
      <dgm:prSet phldrT="[Text]" custT="1"/>
      <dgm:spPr/>
      <dgm:t>
        <a:bodyPr/>
        <a:lstStyle/>
        <a:p>
          <a:r>
            <a:rPr lang="en-US" sz="2800" smtClean="0"/>
            <a:t>Who regulates?</a:t>
          </a:r>
          <a:endParaRPr lang="en-US" sz="2800" dirty="0"/>
        </a:p>
      </dgm:t>
    </dgm:pt>
    <dgm:pt modelId="{5A038CA1-5EA6-45F8-B54E-9E58909ABB00}" type="parTrans" cxnId="{55F752B5-518A-47EF-92D0-9FA1FF1D9B21}">
      <dgm:prSet/>
      <dgm:spPr/>
      <dgm:t>
        <a:bodyPr/>
        <a:lstStyle/>
        <a:p>
          <a:endParaRPr lang="en-US"/>
        </a:p>
      </dgm:t>
    </dgm:pt>
    <dgm:pt modelId="{42E17E7A-3ACD-45B3-8FC0-95C984FF3C35}" type="sibTrans" cxnId="{55F752B5-518A-47EF-92D0-9FA1FF1D9B21}">
      <dgm:prSet/>
      <dgm:spPr/>
      <dgm:t>
        <a:bodyPr/>
        <a:lstStyle/>
        <a:p>
          <a:endParaRPr lang="en-US"/>
        </a:p>
      </dgm:t>
    </dgm:pt>
    <dgm:pt modelId="{D59EA59A-22C8-4654-A7C4-67EF8300049F}">
      <dgm:prSet phldrT="[Text]" custT="1"/>
      <dgm:spPr/>
      <dgm:t>
        <a:bodyPr/>
        <a:lstStyle/>
        <a:p>
          <a:r>
            <a:rPr lang="en-US" sz="2800" dirty="0" smtClean="0"/>
            <a:t>RBI </a:t>
          </a:r>
          <a:endParaRPr lang="en-US" sz="2800" dirty="0"/>
        </a:p>
      </dgm:t>
    </dgm:pt>
    <dgm:pt modelId="{239D609D-0975-44FB-B107-EF21A257C19A}" type="parTrans" cxnId="{90533771-8D89-49A8-9FF8-F797887BE2C0}">
      <dgm:prSet/>
      <dgm:spPr/>
      <dgm:t>
        <a:bodyPr/>
        <a:lstStyle/>
        <a:p>
          <a:endParaRPr lang="en-US"/>
        </a:p>
      </dgm:t>
    </dgm:pt>
    <dgm:pt modelId="{B6545FDE-9163-401D-A723-ABE477BB5C96}" type="sibTrans" cxnId="{90533771-8D89-49A8-9FF8-F797887BE2C0}">
      <dgm:prSet/>
      <dgm:spPr/>
      <dgm:t>
        <a:bodyPr/>
        <a:lstStyle/>
        <a:p>
          <a:endParaRPr lang="en-US"/>
        </a:p>
      </dgm:t>
    </dgm:pt>
    <dgm:pt modelId="{5C95B32B-6E56-4AAF-BDCE-FBBBDE690964}">
      <dgm:prSet phldrT="[Text]" custT="1"/>
      <dgm:spPr/>
      <dgm:t>
        <a:bodyPr/>
        <a:lstStyle/>
        <a:p>
          <a:r>
            <a:rPr lang="en-US" sz="2800" dirty="0" smtClean="0"/>
            <a:t>SEBI</a:t>
          </a:r>
          <a:endParaRPr lang="en-US" sz="2800" dirty="0"/>
        </a:p>
      </dgm:t>
    </dgm:pt>
    <dgm:pt modelId="{ED7892A5-8593-452E-82E8-F3FCAEF4114C}" type="parTrans" cxnId="{86BFC86B-8C5F-4EEB-A74D-BDAD3740D3D9}">
      <dgm:prSet/>
      <dgm:spPr/>
      <dgm:t>
        <a:bodyPr/>
        <a:lstStyle/>
        <a:p>
          <a:endParaRPr lang="en-US"/>
        </a:p>
      </dgm:t>
    </dgm:pt>
    <dgm:pt modelId="{A1BD744F-C813-4AE6-8169-A7B40C63DF98}" type="sibTrans" cxnId="{86BFC86B-8C5F-4EEB-A74D-BDAD3740D3D9}">
      <dgm:prSet/>
      <dgm:spPr/>
      <dgm:t>
        <a:bodyPr/>
        <a:lstStyle/>
        <a:p>
          <a:endParaRPr lang="en-US"/>
        </a:p>
      </dgm:t>
    </dgm:pt>
    <dgm:pt modelId="{00E093F3-130D-4F3D-8697-C2A588B6B1CA}">
      <dgm:prSet phldrT="[Text]" custT="1"/>
      <dgm:spPr/>
      <dgm:t>
        <a:bodyPr/>
        <a:lstStyle/>
        <a:p>
          <a:r>
            <a:rPr lang="en-US" sz="2800" dirty="0" smtClean="0"/>
            <a:t>Dept company Affairs</a:t>
          </a:r>
          <a:endParaRPr lang="en-US" sz="2800" dirty="0"/>
        </a:p>
      </dgm:t>
    </dgm:pt>
    <dgm:pt modelId="{A7B4BC38-471C-4B48-9974-242C54908DAD}" type="parTrans" cxnId="{1F0B848C-D7D2-4A97-A619-BDEB87C75124}">
      <dgm:prSet/>
      <dgm:spPr/>
      <dgm:t>
        <a:bodyPr/>
        <a:lstStyle/>
        <a:p>
          <a:endParaRPr lang="en-US"/>
        </a:p>
      </dgm:t>
    </dgm:pt>
    <dgm:pt modelId="{892D7237-ACD5-4733-9527-E81F49F3E0EA}" type="sibTrans" cxnId="{1F0B848C-D7D2-4A97-A619-BDEB87C75124}">
      <dgm:prSet/>
      <dgm:spPr/>
      <dgm:t>
        <a:bodyPr/>
        <a:lstStyle/>
        <a:p>
          <a:endParaRPr lang="en-US"/>
        </a:p>
      </dgm:t>
    </dgm:pt>
    <dgm:pt modelId="{9274648A-A7F0-42CE-89DB-9EA17EAAFBFB}">
      <dgm:prSet phldrT="[Text]" custT="1"/>
      <dgm:spPr/>
      <dgm:t>
        <a:bodyPr/>
        <a:lstStyle/>
        <a:p>
          <a:pPr algn="l"/>
          <a:r>
            <a:rPr lang="en-US" sz="2800" dirty="0" smtClean="0"/>
            <a:t>IRDA</a:t>
          </a:r>
          <a:endParaRPr lang="en-US" sz="2800" dirty="0"/>
        </a:p>
      </dgm:t>
    </dgm:pt>
    <dgm:pt modelId="{C223A551-7689-4997-A6ED-EA1F3A73AA85}" type="parTrans" cxnId="{512FA47F-F4EB-43B2-BF19-4A206A3771E1}">
      <dgm:prSet/>
      <dgm:spPr/>
      <dgm:t>
        <a:bodyPr/>
        <a:lstStyle/>
        <a:p>
          <a:endParaRPr lang="en-US"/>
        </a:p>
      </dgm:t>
    </dgm:pt>
    <dgm:pt modelId="{BC6C9E82-BD80-4B9F-AE2D-934A38A843A7}" type="sibTrans" cxnId="{512FA47F-F4EB-43B2-BF19-4A206A3771E1}">
      <dgm:prSet/>
      <dgm:spPr/>
      <dgm:t>
        <a:bodyPr/>
        <a:lstStyle/>
        <a:p>
          <a:endParaRPr lang="en-US"/>
        </a:p>
      </dgm:t>
    </dgm:pt>
    <dgm:pt modelId="{A72B7DA8-48EA-42A6-8CFE-A726E2CBE42A}">
      <dgm:prSet phldrT="[Text]" custT="1"/>
      <dgm:spPr/>
      <dgm:t>
        <a:bodyPr/>
        <a:lstStyle/>
        <a:p>
          <a:r>
            <a:rPr lang="en-US" sz="2800" dirty="0" smtClean="0"/>
            <a:t>NHB</a:t>
          </a:r>
          <a:endParaRPr lang="en-US" sz="2800" dirty="0"/>
        </a:p>
      </dgm:t>
    </dgm:pt>
    <dgm:pt modelId="{662FE3E2-3904-4ED6-B80C-53C7D0606CDF}" type="parTrans" cxnId="{268DC311-4B40-42CD-A580-1145676EA79F}">
      <dgm:prSet/>
      <dgm:spPr/>
      <dgm:t>
        <a:bodyPr/>
        <a:lstStyle/>
        <a:p>
          <a:endParaRPr lang="en-US"/>
        </a:p>
      </dgm:t>
    </dgm:pt>
    <dgm:pt modelId="{9ABE3D0F-0413-41D4-8279-CBE0850BA585}" type="sibTrans" cxnId="{268DC311-4B40-42CD-A580-1145676EA79F}">
      <dgm:prSet/>
      <dgm:spPr/>
      <dgm:t>
        <a:bodyPr/>
        <a:lstStyle/>
        <a:p>
          <a:endParaRPr lang="en-US"/>
        </a:p>
      </dgm:t>
    </dgm:pt>
    <dgm:pt modelId="{B0D6E1B0-6EDA-41F5-84FD-653B461FCB05}">
      <dgm:prSet phldrT="[Text]" custT="1"/>
      <dgm:spPr/>
      <dgm:t>
        <a:bodyPr/>
        <a:lstStyle/>
        <a:p>
          <a:r>
            <a:rPr lang="en-US" sz="2800" strike="sngStrike" dirty="0" smtClean="0"/>
            <a:t>FMC</a:t>
          </a:r>
          <a:endParaRPr lang="en-US" sz="2800" strike="sngStrike" dirty="0"/>
        </a:p>
      </dgm:t>
    </dgm:pt>
    <dgm:pt modelId="{F43DC43E-A187-4535-996A-02008275E4CB}" type="parTrans" cxnId="{FC725D16-8A36-4DBA-ACCE-28D58B496224}">
      <dgm:prSet/>
      <dgm:spPr/>
      <dgm:t>
        <a:bodyPr/>
        <a:lstStyle/>
        <a:p>
          <a:endParaRPr lang="en-US"/>
        </a:p>
      </dgm:t>
    </dgm:pt>
    <dgm:pt modelId="{70E7C1EC-5783-4D20-9733-4BBF9D8AD495}" type="sibTrans" cxnId="{FC725D16-8A36-4DBA-ACCE-28D58B496224}">
      <dgm:prSet/>
      <dgm:spPr/>
      <dgm:t>
        <a:bodyPr/>
        <a:lstStyle/>
        <a:p>
          <a:endParaRPr lang="en-US"/>
        </a:p>
      </dgm:t>
    </dgm:pt>
    <dgm:pt modelId="{64AA6ABA-0533-44CA-ABE9-B6E01B3B64C3}" type="pres">
      <dgm:prSet presAssocID="{CD9F8294-1D85-4D8A-BC1C-EFA9A71F193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6C21A42-0F90-4FD2-826A-736B9832B592}" type="pres">
      <dgm:prSet presAssocID="{EDAC2EAE-685D-45C5-AF5C-03E09349484C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B9E16D-94C3-46F1-B87A-DFB59E08937B}" type="pres">
      <dgm:prSet presAssocID="{EDAC2EAE-685D-45C5-AF5C-03E09349484C}" presName="rootComposite1" presStyleCnt="0"/>
      <dgm:spPr/>
      <dgm:t>
        <a:bodyPr/>
        <a:lstStyle/>
        <a:p>
          <a:endParaRPr lang="en-US"/>
        </a:p>
      </dgm:t>
    </dgm:pt>
    <dgm:pt modelId="{C10DC700-353C-4151-BCA8-506F34132E9B}" type="pres">
      <dgm:prSet presAssocID="{EDAC2EAE-685D-45C5-AF5C-03E09349484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2F3C4B-8786-4914-89F1-9C9B8A5226AA}" type="pres">
      <dgm:prSet presAssocID="{EDAC2EAE-685D-45C5-AF5C-03E09349484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D8A2C95-D571-4272-9428-B45109CBDA90}" type="pres">
      <dgm:prSet presAssocID="{EDAC2EAE-685D-45C5-AF5C-03E09349484C}" presName="hierChild2" presStyleCnt="0"/>
      <dgm:spPr/>
      <dgm:t>
        <a:bodyPr/>
        <a:lstStyle/>
        <a:p>
          <a:endParaRPr lang="en-US"/>
        </a:p>
      </dgm:t>
    </dgm:pt>
    <dgm:pt modelId="{FA60F8E1-74C7-4086-8CC2-161EA03CE857}" type="pres">
      <dgm:prSet presAssocID="{239D609D-0975-44FB-B107-EF21A257C19A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67687D4-AB31-45D7-9D46-5294F97ECA2C}" type="pres">
      <dgm:prSet presAssocID="{D59EA59A-22C8-4654-A7C4-67EF8300049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AD4723F-EDA6-4768-A304-7D832902ED55}" type="pres">
      <dgm:prSet presAssocID="{D59EA59A-22C8-4654-A7C4-67EF8300049F}" presName="rootComposite" presStyleCnt="0"/>
      <dgm:spPr/>
      <dgm:t>
        <a:bodyPr/>
        <a:lstStyle/>
        <a:p>
          <a:endParaRPr lang="en-US"/>
        </a:p>
      </dgm:t>
    </dgm:pt>
    <dgm:pt modelId="{901E51F1-D6BD-4209-953A-CE91C311E034}" type="pres">
      <dgm:prSet presAssocID="{D59EA59A-22C8-4654-A7C4-67EF8300049F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B93A15-13E7-4E22-97E0-9E68C993D318}" type="pres">
      <dgm:prSet presAssocID="{D59EA59A-22C8-4654-A7C4-67EF8300049F}" presName="rootConnector" presStyleLbl="node2" presStyleIdx="0" presStyleCnt="4"/>
      <dgm:spPr/>
      <dgm:t>
        <a:bodyPr/>
        <a:lstStyle/>
        <a:p>
          <a:endParaRPr lang="en-US"/>
        </a:p>
      </dgm:t>
    </dgm:pt>
    <dgm:pt modelId="{EC3DD066-7A24-471D-B0CA-4F95F9048002}" type="pres">
      <dgm:prSet presAssocID="{D59EA59A-22C8-4654-A7C4-67EF8300049F}" presName="hierChild4" presStyleCnt="0"/>
      <dgm:spPr/>
      <dgm:t>
        <a:bodyPr/>
        <a:lstStyle/>
        <a:p>
          <a:endParaRPr lang="en-US"/>
        </a:p>
      </dgm:t>
    </dgm:pt>
    <dgm:pt modelId="{0248B89B-AB32-49AC-BF0F-2016E36C44EC}" type="pres">
      <dgm:prSet presAssocID="{662FE3E2-3904-4ED6-B80C-53C7D0606CDF}" presName="Name37" presStyleLbl="parChTrans1D3" presStyleIdx="0" presStyleCnt="2"/>
      <dgm:spPr/>
      <dgm:t>
        <a:bodyPr/>
        <a:lstStyle/>
        <a:p>
          <a:endParaRPr lang="en-US"/>
        </a:p>
      </dgm:t>
    </dgm:pt>
    <dgm:pt modelId="{A9189F35-BF33-4094-8EA2-4CA4C59A00D5}" type="pres">
      <dgm:prSet presAssocID="{A72B7DA8-48EA-42A6-8CFE-A726E2CBE42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078586B-9A73-4D7D-8E7A-8A9C242B98B9}" type="pres">
      <dgm:prSet presAssocID="{A72B7DA8-48EA-42A6-8CFE-A726E2CBE42A}" presName="rootComposite" presStyleCnt="0"/>
      <dgm:spPr/>
      <dgm:t>
        <a:bodyPr/>
        <a:lstStyle/>
        <a:p>
          <a:endParaRPr lang="en-US"/>
        </a:p>
      </dgm:t>
    </dgm:pt>
    <dgm:pt modelId="{88342B3A-58CD-49AB-8AD8-484FA821D1C4}" type="pres">
      <dgm:prSet presAssocID="{A72B7DA8-48EA-42A6-8CFE-A726E2CBE42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ABCB0A-3847-4C62-9357-76AE1D19E345}" type="pres">
      <dgm:prSet presAssocID="{A72B7DA8-48EA-42A6-8CFE-A726E2CBE42A}" presName="rootConnector" presStyleLbl="node3" presStyleIdx="0" presStyleCnt="2"/>
      <dgm:spPr/>
      <dgm:t>
        <a:bodyPr/>
        <a:lstStyle/>
        <a:p>
          <a:endParaRPr lang="en-US"/>
        </a:p>
      </dgm:t>
    </dgm:pt>
    <dgm:pt modelId="{B1E4EF8A-32C6-463A-BC21-63098D4814D6}" type="pres">
      <dgm:prSet presAssocID="{A72B7DA8-48EA-42A6-8CFE-A726E2CBE42A}" presName="hierChild4" presStyleCnt="0"/>
      <dgm:spPr/>
      <dgm:t>
        <a:bodyPr/>
        <a:lstStyle/>
        <a:p>
          <a:endParaRPr lang="en-US"/>
        </a:p>
      </dgm:t>
    </dgm:pt>
    <dgm:pt modelId="{CA3C0B24-F427-4F7C-B756-F7811A92EE7E}" type="pres">
      <dgm:prSet presAssocID="{A72B7DA8-48EA-42A6-8CFE-A726E2CBE42A}" presName="hierChild5" presStyleCnt="0"/>
      <dgm:spPr/>
      <dgm:t>
        <a:bodyPr/>
        <a:lstStyle/>
        <a:p>
          <a:endParaRPr lang="en-US"/>
        </a:p>
      </dgm:t>
    </dgm:pt>
    <dgm:pt modelId="{071E0962-342D-464A-AFB5-3FA69E5FB7BE}" type="pres">
      <dgm:prSet presAssocID="{D59EA59A-22C8-4654-A7C4-67EF8300049F}" presName="hierChild5" presStyleCnt="0"/>
      <dgm:spPr/>
      <dgm:t>
        <a:bodyPr/>
        <a:lstStyle/>
        <a:p>
          <a:endParaRPr lang="en-US"/>
        </a:p>
      </dgm:t>
    </dgm:pt>
    <dgm:pt modelId="{23ED302D-9BA7-4D83-A793-EB793E6F950F}" type="pres">
      <dgm:prSet presAssocID="{ED7892A5-8593-452E-82E8-F3FCAEF4114C}" presName="Name37" presStyleLbl="parChTrans1D2" presStyleIdx="1" presStyleCnt="5"/>
      <dgm:spPr/>
      <dgm:t>
        <a:bodyPr/>
        <a:lstStyle/>
        <a:p>
          <a:endParaRPr lang="en-US"/>
        </a:p>
      </dgm:t>
    </dgm:pt>
    <dgm:pt modelId="{0F6431BE-509F-47D2-AB34-58750997377D}" type="pres">
      <dgm:prSet presAssocID="{5C95B32B-6E56-4AAF-BDCE-FBBBDE6909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36830AA-3B90-468C-99EF-37745A7A43E6}" type="pres">
      <dgm:prSet presAssocID="{5C95B32B-6E56-4AAF-BDCE-FBBBDE690964}" presName="rootComposite" presStyleCnt="0"/>
      <dgm:spPr/>
      <dgm:t>
        <a:bodyPr/>
        <a:lstStyle/>
        <a:p>
          <a:endParaRPr lang="en-US"/>
        </a:p>
      </dgm:t>
    </dgm:pt>
    <dgm:pt modelId="{07C907B6-7EAF-4B1A-BD5C-04ECD6E9D859}" type="pres">
      <dgm:prSet presAssocID="{5C95B32B-6E56-4AAF-BDCE-FBBBDE690964}" presName="rootText" presStyleLbl="node2" presStyleIdx="1" presStyleCnt="4" custScaleX="696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7F42AB-4729-4A09-87EB-75F5529287B4}" type="pres">
      <dgm:prSet presAssocID="{5C95B32B-6E56-4AAF-BDCE-FBBBDE690964}" presName="rootConnector" presStyleLbl="node2" presStyleIdx="1" presStyleCnt="4"/>
      <dgm:spPr/>
      <dgm:t>
        <a:bodyPr/>
        <a:lstStyle/>
        <a:p>
          <a:endParaRPr lang="en-US"/>
        </a:p>
      </dgm:t>
    </dgm:pt>
    <dgm:pt modelId="{C15056AC-6DB3-4ABA-B376-4E8079602398}" type="pres">
      <dgm:prSet presAssocID="{5C95B32B-6E56-4AAF-BDCE-FBBBDE690964}" presName="hierChild4" presStyleCnt="0"/>
      <dgm:spPr/>
      <dgm:t>
        <a:bodyPr/>
        <a:lstStyle/>
        <a:p>
          <a:endParaRPr lang="en-US"/>
        </a:p>
      </dgm:t>
    </dgm:pt>
    <dgm:pt modelId="{820C9B68-8C7E-4F67-91E9-69162D3F59E3}" type="pres">
      <dgm:prSet presAssocID="{F43DC43E-A187-4535-996A-02008275E4CB}" presName="Name37" presStyleLbl="parChTrans1D3" presStyleIdx="1" presStyleCnt="2"/>
      <dgm:spPr/>
      <dgm:t>
        <a:bodyPr/>
        <a:lstStyle/>
        <a:p>
          <a:endParaRPr lang="en-US"/>
        </a:p>
      </dgm:t>
    </dgm:pt>
    <dgm:pt modelId="{C751898A-2CFB-413C-9A9D-2A9B0CFA553D}" type="pres">
      <dgm:prSet presAssocID="{B0D6E1B0-6EDA-41F5-84FD-653B461FCB05}" presName="hierRoot2" presStyleCnt="0">
        <dgm:presLayoutVars>
          <dgm:hierBranch val="init"/>
        </dgm:presLayoutVars>
      </dgm:prSet>
      <dgm:spPr/>
    </dgm:pt>
    <dgm:pt modelId="{31981FF6-A9FF-4884-BF29-FF1A5AAEB1FA}" type="pres">
      <dgm:prSet presAssocID="{B0D6E1B0-6EDA-41F5-84FD-653B461FCB05}" presName="rootComposite" presStyleCnt="0"/>
      <dgm:spPr/>
    </dgm:pt>
    <dgm:pt modelId="{7A429E20-EFC1-4B21-8E6A-3F1333C0B9FA}" type="pres">
      <dgm:prSet presAssocID="{B0D6E1B0-6EDA-41F5-84FD-653B461FCB05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823085-B548-4F03-8020-1ABAF6B4887E}" type="pres">
      <dgm:prSet presAssocID="{B0D6E1B0-6EDA-41F5-84FD-653B461FCB05}" presName="rootConnector" presStyleLbl="node3" presStyleIdx="1" presStyleCnt="2"/>
      <dgm:spPr/>
      <dgm:t>
        <a:bodyPr/>
        <a:lstStyle/>
        <a:p>
          <a:endParaRPr lang="en-US"/>
        </a:p>
      </dgm:t>
    </dgm:pt>
    <dgm:pt modelId="{CEA50EDB-EDFD-41F4-AE7C-229E329BA7BA}" type="pres">
      <dgm:prSet presAssocID="{B0D6E1B0-6EDA-41F5-84FD-653B461FCB05}" presName="hierChild4" presStyleCnt="0"/>
      <dgm:spPr/>
    </dgm:pt>
    <dgm:pt modelId="{B048412B-5656-4B97-889E-7BD3A04F5DD6}" type="pres">
      <dgm:prSet presAssocID="{B0D6E1B0-6EDA-41F5-84FD-653B461FCB05}" presName="hierChild5" presStyleCnt="0"/>
      <dgm:spPr/>
    </dgm:pt>
    <dgm:pt modelId="{20BEEB27-50DE-4DD3-88E5-D51ABA274500}" type="pres">
      <dgm:prSet presAssocID="{5C95B32B-6E56-4AAF-BDCE-FBBBDE690964}" presName="hierChild5" presStyleCnt="0"/>
      <dgm:spPr/>
      <dgm:t>
        <a:bodyPr/>
        <a:lstStyle/>
        <a:p>
          <a:endParaRPr lang="en-US"/>
        </a:p>
      </dgm:t>
    </dgm:pt>
    <dgm:pt modelId="{9AC4011E-0EAD-419C-BB36-7FC89B76F02F}" type="pres">
      <dgm:prSet presAssocID="{C223A551-7689-4997-A6ED-EA1F3A73AA85}" presName="Name37" presStyleLbl="parChTrans1D2" presStyleIdx="2" presStyleCnt="5"/>
      <dgm:spPr/>
      <dgm:t>
        <a:bodyPr/>
        <a:lstStyle/>
        <a:p>
          <a:endParaRPr lang="en-US"/>
        </a:p>
      </dgm:t>
    </dgm:pt>
    <dgm:pt modelId="{83157212-4505-4250-AC0F-1FB3D61B707D}" type="pres">
      <dgm:prSet presAssocID="{9274648A-A7F0-42CE-89DB-9EA17EAAFBF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8136692-C91B-4332-97FB-FAE9DBD3E93C}" type="pres">
      <dgm:prSet presAssocID="{9274648A-A7F0-42CE-89DB-9EA17EAAFBFB}" presName="rootComposite" presStyleCnt="0"/>
      <dgm:spPr/>
      <dgm:t>
        <a:bodyPr/>
        <a:lstStyle/>
        <a:p>
          <a:endParaRPr lang="en-US"/>
        </a:p>
      </dgm:t>
    </dgm:pt>
    <dgm:pt modelId="{802CFEDD-1CBD-4165-8806-B1346BC4CE76}" type="pres">
      <dgm:prSet presAssocID="{9274648A-A7F0-42CE-89DB-9EA17EAAFBFB}" presName="rootText" presStyleLbl="node2" presStyleIdx="2" presStyleCnt="4" custScaleX="39922" custLinFactNeighborX="-16120" custLinFactNeighborY="13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33FC52-6C5B-4213-86B9-2B2895F3671B}" type="pres">
      <dgm:prSet presAssocID="{9274648A-A7F0-42CE-89DB-9EA17EAAFBFB}" presName="rootConnector" presStyleLbl="node2" presStyleIdx="2" presStyleCnt="4"/>
      <dgm:spPr/>
      <dgm:t>
        <a:bodyPr/>
        <a:lstStyle/>
        <a:p>
          <a:endParaRPr lang="en-US"/>
        </a:p>
      </dgm:t>
    </dgm:pt>
    <dgm:pt modelId="{6461FAC8-D7F8-4F79-9A83-EFA24056643C}" type="pres">
      <dgm:prSet presAssocID="{9274648A-A7F0-42CE-89DB-9EA17EAAFBFB}" presName="hierChild4" presStyleCnt="0"/>
      <dgm:spPr/>
      <dgm:t>
        <a:bodyPr/>
        <a:lstStyle/>
        <a:p>
          <a:endParaRPr lang="en-US"/>
        </a:p>
      </dgm:t>
    </dgm:pt>
    <dgm:pt modelId="{955FB5AC-628D-4C6E-B9E9-3798EA70B45B}" type="pres">
      <dgm:prSet presAssocID="{9274648A-A7F0-42CE-89DB-9EA17EAAFBFB}" presName="hierChild5" presStyleCnt="0"/>
      <dgm:spPr/>
      <dgm:t>
        <a:bodyPr/>
        <a:lstStyle/>
        <a:p>
          <a:endParaRPr lang="en-US"/>
        </a:p>
      </dgm:t>
    </dgm:pt>
    <dgm:pt modelId="{8805CA96-0588-46CC-B390-EF66C3ABA961}" type="pres">
      <dgm:prSet presAssocID="{A7B4BC38-471C-4B48-9974-242C54908DAD}" presName="Name37" presStyleLbl="parChTrans1D2" presStyleIdx="3" presStyleCnt="5"/>
      <dgm:spPr/>
      <dgm:t>
        <a:bodyPr/>
        <a:lstStyle/>
        <a:p>
          <a:endParaRPr lang="en-US"/>
        </a:p>
      </dgm:t>
    </dgm:pt>
    <dgm:pt modelId="{66DA9D22-2A8B-4EB8-A905-128BEBF7F78D}" type="pres">
      <dgm:prSet presAssocID="{00E093F3-130D-4F3D-8697-C2A588B6B1C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0B165E4-2DD0-4DD5-8B77-ADBB143C4C9F}" type="pres">
      <dgm:prSet presAssocID="{00E093F3-130D-4F3D-8697-C2A588B6B1CA}" presName="rootComposite" presStyleCnt="0"/>
      <dgm:spPr/>
      <dgm:t>
        <a:bodyPr/>
        <a:lstStyle/>
        <a:p>
          <a:endParaRPr lang="en-US"/>
        </a:p>
      </dgm:t>
    </dgm:pt>
    <dgm:pt modelId="{D008FAC5-273A-486C-A66C-34D10A783646}" type="pres">
      <dgm:prSet presAssocID="{00E093F3-130D-4F3D-8697-C2A588B6B1CA}" presName="rootText" presStyleLbl="node2" presStyleIdx="3" presStyleCnt="4" custLinFactNeighborX="40091" custLinFactNeighborY="37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1FF81-F025-4D62-967A-441959228632}" type="pres">
      <dgm:prSet presAssocID="{00E093F3-130D-4F3D-8697-C2A588B6B1CA}" presName="rootConnector" presStyleLbl="node2" presStyleIdx="3" presStyleCnt="4"/>
      <dgm:spPr/>
      <dgm:t>
        <a:bodyPr/>
        <a:lstStyle/>
        <a:p>
          <a:endParaRPr lang="en-US"/>
        </a:p>
      </dgm:t>
    </dgm:pt>
    <dgm:pt modelId="{0E9A1B97-2A87-4C25-90CF-775C9B612E1F}" type="pres">
      <dgm:prSet presAssocID="{00E093F3-130D-4F3D-8697-C2A588B6B1CA}" presName="hierChild4" presStyleCnt="0"/>
      <dgm:spPr/>
      <dgm:t>
        <a:bodyPr/>
        <a:lstStyle/>
        <a:p>
          <a:endParaRPr lang="en-US"/>
        </a:p>
      </dgm:t>
    </dgm:pt>
    <dgm:pt modelId="{BD69C402-F493-456A-A137-991C1F5A855F}" type="pres">
      <dgm:prSet presAssocID="{00E093F3-130D-4F3D-8697-C2A588B6B1CA}" presName="hierChild5" presStyleCnt="0"/>
      <dgm:spPr/>
      <dgm:t>
        <a:bodyPr/>
        <a:lstStyle/>
        <a:p>
          <a:endParaRPr lang="en-US"/>
        </a:p>
      </dgm:t>
    </dgm:pt>
    <dgm:pt modelId="{FC12F5A0-1819-449F-994D-01F7AE75B6EE}" type="pres">
      <dgm:prSet presAssocID="{EDAC2EAE-685D-45C5-AF5C-03E09349484C}" presName="hierChild3" presStyleCnt="0"/>
      <dgm:spPr/>
      <dgm:t>
        <a:bodyPr/>
        <a:lstStyle/>
        <a:p>
          <a:endParaRPr lang="en-US"/>
        </a:p>
      </dgm:t>
    </dgm:pt>
    <dgm:pt modelId="{37EEB661-B4BE-4DCC-AEB8-F544876AB394}" type="pres">
      <dgm:prSet presAssocID="{5A038CA1-5EA6-45F8-B54E-9E58909ABB00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345D466C-FF2D-4716-8FA4-3D1FC5C6C67E}" type="pres">
      <dgm:prSet presAssocID="{B90CD4FD-F879-40F8-AC9F-3969655E67E7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A7B529B-A5F1-46E2-8968-D7211854CC55}" type="pres">
      <dgm:prSet presAssocID="{B90CD4FD-F879-40F8-AC9F-3969655E67E7}" presName="rootComposite3" presStyleCnt="0"/>
      <dgm:spPr/>
      <dgm:t>
        <a:bodyPr/>
        <a:lstStyle/>
        <a:p>
          <a:endParaRPr lang="en-US"/>
        </a:p>
      </dgm:t>
    </dgm:pt>
    <dgm:pt modelId="{79B24CFC-48C1-49EE-83AE-D314A29A2DC3}" type="pres">
      <dgm:prSet presAssocID="{B90CD4FD-F879-40F8-AC9F-3969655E67E7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0BD960-076B-4814-8362-2C64643DD002}" type="pres">
      <dgm:prSet presAssocID="{B90CD4FD-F879-40F8-AC9F-3969655E67E7}" presName="rootConnector3" presStyleLbl="asst1" presStyleIdx="0" presStyleCnt="1"/>
      <dgm:spPr/>
      <dgm:t>
        <a:bodyPr/>
        <a:lstStyle/>
        <a:p>
          <a:endParaRPr lang="en-US"/>
        </a:p>
      </dgm:t>
    </dgm:pt>
    <dgm:pt modelId="{2E111614-2F7E-46E8-9604-656537271F75}" type="pres">
      <dgm:prSet presAssocID="{B90CD4FD-F879-40F8-AC9F-3969655E67E7}" presName="hierChild6" presStyleCnt="0"/>
      <dgm:spPr/>
      <dgm:t>
        <a:bodyPr/>
        <a:lstStyle/>
        <a:p>
          <a:endParaRPr lang="en-US"/>
        </a:p>
      </dgm:t>
    </dgm:pt>
    <dgm:pt modelId="{F69B7142-6BD7-492E-B7EB-8855D64E1529}" type="pres">
      <dgm:prSet presAssocID="{B90CD4FD-F879-40F8-AC9F-3969655E67E7}" presName="hierChild7" presStyleCnt="0"/>
      <dgm:spPr/>
      <dgm:t>
        <a:bodyPr/>
        <a:lstStyle/>
        <a:p>
          <a:endParaRPr lang="en-US"/>
        </a:p>
      </dgm:t>
    </dgm:pt>
  </dgm:ptLst>
  <dgm:cxnLst>
    <dgm:cxn modelId="{2FB8C9ED-3058-4EF6-8172-2C17EE946ABD}" type="presOf" srcId="{EDAC2EAE-685D-45C5-AF5C-03E09349484C}" destId="{FF2F3C4B-8786-4914-89F1-9C9B8A5226AA}" srcOrd="1" destOrd="0" presId="urn:microsoft.com/office/officeart/2005/8/layout/orgChart1"/>
    <dgm:cxn modelId="{79CF6C86-EAB8-4611-BA3C-623D70548EC0}" type="presOf" srcId="{B90CD4FD-F879-40F8-AC9F-3969655E67E7}" destId="{79B24CFC-48C1-49EE-83AE-D314A29A2DC3}" srcOrd="0" destOrd="0" presId="urn:microsoft.com/office/officeart/2005/8/layout/orgChart1"/>
    <dgm:cxn modelId="{2925AC1C-39F2-4D80-844C-DA49AA202F42}" type="presOf" srcId="{239D609D-0975-44FB-B107-EF21A257C19A}" destId="{FA60F8E1-74C7-4086-8CC2-161EA03CE857}" srcOrd="0" destOrd="0" presId="urn:microsoft.com/office/officeart/2005/8/layout/orgChart1"/>
    <dgm:cxn modelId="{8155CAA9-751B-451E-B2E2-D67CD46FF78B}" type="presOf" srcId="{5C95B32B-6E56-4AAF-BDCE-FBBBDE690964}" destId="{07C907B6-7EAF-4B1A-BD5C-04ECD6E9D859}" srcOrd="0" destOrd="0" presId="urn:microsoft.com/office/officeart/2005/8/layout/orgChart1"/>
    <dgm:cxn modelId="{ADB770B3-3489-45BA-A78E-904EC371360C}" type="presOf" srcId="{A7B4BC38-471C-4B48-9974-242C54908DAD}" destId="{8805CA96-0588-46CC-B390-EF66C3ABA961}" srcOrd="0" destOrd="0" presId="urn:microsoft.com/office/officeart/2005/8/layout/orgChart1"/>
    <dgm:cxn modelId="{DB80A618-F7F9-466C-BDC7-FB7315C3D0AA}" type="presOf" srcId="{B0D6E1B0-6EDA-41F5-84FD-653B461FCB05}" destId="{7A429E20-EFC1-4B21-8E6A-3F1333C0B9FA}" srcOrd="0" destOrd="0" presId="urn:microsoft.com/office/officeart/2005/8/layout/orgChart1"/>
    <dgm:cxn modelId="{679CC7FF-105C-4F67-AC9D-9BFA18CEDB68}" type="presOf" srcId="{5C95B32B-6E56-4AAF-BDCE-FBBBDE690964}" destId="{9F7F42AB-4729-4A09-87EB-75F5529287B4}" srcOrd="1" destOrd="0" presId="urn:microsoft.com/office/officeart/2005/8/layout/orgChart1"/>
    <dgm:cxn modelId="{9BB7BFB4-FB09-4E93-966E-73A4DFA7459B}" type="presOf" srcId="{5A038CA1-5EA6-45F8-B54E-9E58909ABB00}" destId="{37EEB661-B4BE-4DCC-AEB8-F544876AB394}" srcOrd="0" destOrd="0" presId="urn:microsoft.com/office/officeart/2005/8/layout/orgChart1"/>
    <dgm:cxn modelId="{7CC22E40-13C8-42F5-9502-C658FB44ED9A}" type="presOf" srcId="{D59EA59A-22C8-4654-A7C4-67EF8300049F}" destId="{C8B93A15-13E7-4E22-97E0-9E68C993D318}" srcOrd="1" destOrd="0" presId="urn:microsoft.com/office/officeart/2005/8/layout/orgChart1"/>
    <dgm:cxn modelId="{FC725D16-8A36-4DBA-ACCE-28D58B496224}" srcId="{5C95B32B-6E56-4AAF-BDCE-FBBBDE690964}" destId="{B0D6E1B0-6EDA-41F5-84FD-653B461FCB05}" srcOrd="0" destOrd="0" parTransId="{F43DC43E-A187-4535-996A-02008275E4CB}" sibTransId="{70E7C1EC-5783-4D20-9733-4BBF9D8AD495}"/>
    <dgm:cxn modelId="{BCBB92CF-E0B2-4D4D-8BBE-497EA06AB4CC}" type="presOf" srcId="{F43DC43E-A187-4535-996A-02008275E4CB}" destId="{820C9B68-8C7E-4F67-91E9-69162D3F59E3}" srcOrd="0" destOrd="0" presId="urn:microsoft.com/office/officeart/2005/8/layout/orgChart1"/>
    <dgm:cxn modelId="{55F752B5-518A-47EF-92D0-9FA1FF1D9B21}" srcId="{EDAC2EAE-685D-45C5-AF5C-03E09349484C}" destId="{B90CD4FD-F879-40F8-AC9F-3969655E67E7}" srcOrd="0" destOrd="0" parTransId="{5A038CA1-5EA6-45F8-B54E-9E58909ABB00}" sibTransId="{42E17E7A-3ACD-45B3-8FC0-95C984FF3C35}"/>
    <dgm:cxn modelId="{D60F90DB-1AF5-44EF-A4FA-04AAF020C4F7}" type="presOf" srcId="{B90CD4FD-F879-40F8-AC9F-3969655E67E7}" destId="{210BD960-076B-4814-8362-2C64643DD002}" srcOrd="1" destOrd="0" presId="urn:microsoft.com/office/officeart/2005/8/layout/orgChart1"/>
    <dgm:cxn modelId="{75ECFEC4-1954-4D07-BA94-0B9E7C846173}" type="presOf" srcId="{9274648A-A7F0-42CE-89DB-9EA17EAAFBFB}" destId="{802CFEDD-1CBD-4165-8806-B1346BC4CE76}" srcOrd="0" destOrd="0" presId="urn:microsoft.com/office/officeart/2005/8/layout/orgChart1"/>
    <dgm:cxn modelId="{268DC311-4B40-42CD-A580-1145676EA79F}" srcId="{D59EA59A-22C8-4654-A7C4-67EF8300049F}" destId="{A72B7DA8-48EA-42A6-8CFE-A726E2CBE42A}" srcOrd="0" destOrd="0" parTransId="{662FE3E2-3904-4ED6-B80C-53C7D0606CDF}" sibTransId="{9ABE3D0F-0413-41D4-8279-CBE0850BA585}"/>
    <dgm:cxn modelId="{777F0661-208C-4550-A883-7199F9793772}" type="presOf" srcId="{9274648A-A7F0-42CE-89DB-9EA17EAAFBFB}" destId="{D933FC52-6C5B-4213-86B9-2B2895F3671B}" srcOrd="1" destOrd="0" presId="urn:microsoft.com/office/officeart/2005/8/layout/orgChart1"/>
    <dgm:cxn modelId="{7039AAA0-6B34-4F6B-99E6-CD277034D933}" type="presOf" srcId="{EDAC2EAE-685D-45C5-AF5C-03E09349484C}" destId="{C10DC700-353C-4151-BCA8-506F34132E9B}" srcOrd="0" destOrd="0" presId="urn:microsoft.com/office/officeart/2005/8/layout/orgChart1"/>
    <dgm:cxn modelId="{2EA98EC9-5490-4869-B46A-6308CF7A30FF}" type="presOf" srcId="{B0D6E1B0-6EDA-41F5-84FD-653B461FCB05}" destId="{67823085-B548-4F03-8020-1ABAF6B4887E}" srcOrd="1" destOrd="0" presId="urn:microsoft.com/office/officeart/2005/8/layout/orgChart1"/>
    <dgm:cxn modelId="{906B2CC1-0190-4D93-BC1C-26009B166DA0}" type="presOf" srcId="{CD9F8294-1D85-4D8A-BC1C-EFA9A71F1930}" destId="{64AA6ABA-0533-44CA-ABE9-B6E01B3B64C3}" srcOrd="0" destOrd="0" presId="urn:microsoft.com/office/officeart/2005/8/layout/orgChart1"/>
    <dgm:cxn modelId="{46D35B97-0B46-4438-8F9E-EE5D1292EE16}" type="presOf" srcId="{A72B7DA8-48EA-42A6-8CFE-A726E2CBE42A}" destId="{9DABCB0A-3847-4C62-9357-76AE1D19E345}" srcOrd="1" destOrd="0" presId="urn:microsoft.com/office/officeart/2005/8/layout/orgChart1"/>
    <dgm:cxn modelId="{4CB980DF-EC07-4679-882E-467C58BC0DCD}" type="presOf" srcId="{00E093F3-130D-4F3D-8697-C2A588B6B1CA}" destId="{6791FF81-F025-4D62-967A-441959228632}" srcOrd="1" destOrd="0" presId="urn:microsoft.com/office/officeart/2005/8/layout/orgChart1"/>
    <dgm:cxn modelId="{DAD425D7-3BC3-4FA5-88C4-C75A82FC6BE4}" type="presOf" srcId="{ED7892A5-8593-452E-82E8-F3FCAEF4114C}" destId="{23ED302D-9BA7-4D83-A793-EB793E6F950F}" srcOrd="0" destOrd="0" presId="urn:microsoft.com/office/officeart/2005/8/layout/orgChart1"/>
    <dgm:cxn modelId="{90533771-8D89-49A8-9FF8-F797887BE2C0}" srcId="{EDAC2EAE-685D-45C5-AF5C-03E09349484C}" destId="{D59EA59A-22C8-4654-A7C4-67EF8300049F}" srcOrd="1" destOrd="0" parTransId="{239D609D-0975-44FB-B107-EF21A257C19A}" sibTransId="{B6545FDE-9163-401D-A723-ABE477BB5C96}"/>
    <dgm:cxn modelId="{17BFBF1F-D8E2-4B47-B11E-2BD06BE3840C}" type="presOf" srcId="{00E093F3-130D-4F3D-8697-C2A588B6B1CA}" destId="{D008FAC5-273A-486C-A66C-34D10A783646}" srcOrd="0" destOrd="0" presId="urn:microsoft.com/office/officeart/2005/8/layout/orgChart1"/>
    <dgm:cxn modelId="{4E72BA98-0BEB-4755-AAD3-5608D0ED44F4}" type="presOf" srcId="{662FE3E2-3904-4ED6-B80C-53C7D0606CDF}" destId="{0248B89B-AB32-49AC-BF0F-2016E36C44EC}" srcOrd="0" destOrd="0" presId="urn:microsoft.com/office/officeart/2005/8/layout/orgChart1"/>
    <dgm:cxn modelId="{B884E7B9-E2E0-47B1-90A2-FA69918E49C7}" srcId="{CD9F8294-1D85-4D8A-BC1C-EFA9A71F1930}" destId="{EDAC2EAE-685D-45C5-AF5C-03E09349484C}" srcOrd="0" destOrd="0" parTransId="{F17D1B3B-A376-461D-AD42-893268F3AF74}" sibTransId="{26CEF2E0-084B-4C6E-A9CE-A3DA02632685}"/>
    <dgm:cxn modelId="{4AD3CF01-C50B-434C-BCA1-F0B43B7DA808}" type="presOf" srcId="{C223A551-7689-4997-A6ED-EA1F3A73AA85}" destId="{9AC4011E-0EAD-419C-BB36-7FC89B76F02F}" srcOrd="0" destOrd="0" presId="urn:microsoft.com/office/officeart/2005/8/layout/orgChart1"/>
    <dgm:cxn modelId="{DA71849C-70FF-42F6-B0AB-4C411FB16177}" type="presOf" srcId="{D59EA59A-22C8-4654-A7C4-67EF8300049F}" destId="{901E51F1-D6BD-4209-953A-CE91C311E034}" srcOrd="0" destOrd="0" presId="urn:microsoft.com/office/officeart/2005/8/layout/orgChart1"/>
    <dgm:cxn modelId="{D33D9313-3478-4454-8104-C67693306308}" type="presOf" srcId="{A72B7DA8-48EA-42A6-8CFE-A726E2CBE42A}" destId="{88342B3A-58CD-49AB-8AD8-484FA821D1C4}" srcOrd="0" destOrd="0" presId="urn:microsoft.com/office/officeart/2005/8/layout/orgChart1"/>
    <dgm:cxn modelId="{1F0B848C-D7D2-4A97-A619-BDEB87C75124}" srcId="{EDAC2EAE-685D-45C5-AF5C-03E09349484C}" destId="{00E093F3-130D-4F3D-8697-C2A588B6B1CA}" srcOrd="4" destOrd="0" parTransId="{A7B4BC38-471C-4B48-9974-242C54908DAD}" sibTransId="{892D7237-ACD5-4733-9527-E81F49F3E0EA}"/>
    <dgm:cxn modelId="{512FA47F-F4EB-43B2-BF19-4A206A3771E1}" srcId="{EDAC2EAE-685D-45C5-AF5C-03E09349484C}" destId="{9274648A-A7F0-42CE-89DB-9EA17EAAFBFB}" srcOrd="3" destOrd="0" parTransId="{C223A551-7689-4997-A6ED-EA1F3A73AA85}" sibTransId="{BC6C9E82-BD80-4B9F-AE2D-934A38A843A7}"/>
    <dgm:cxn modelId="{86BFC86B-8C5F-4EEB-A74D-BDAD3740D3D9}" srcId="{EDAC2EAE-685D-45C5-AF5C-03E09349484C}" destId="{5C95B32B-6E56-4AAF-BDCE-FBBBDE690964}" srcOrd="2" destOrd="0" parTransId="{ED7892A5-8593-452E-82E8-F3FCAEF4114C}" sibTransId="{A1BD744F-C813-4AE6-8169-A7B40C63DF98}"/>
    <dgm:cxn modelId="{7C46C756-0B70-48C7-8FD1-42C6D0430323}" type="presParOf" srcId="{64AA6ABA-0533-44CA-ABE9-B6E01B3B64C3}" destId="{06C21A42-0F90-4FD2-826A-736B9832B592}" srcOrd="0" destOrd="0" presId="urn:microsoft.com/office/officeart/2005/8/layout/orgChart1"/>
    <dgm:cxn modelId="{D531A4DA-7FEB-43E1-95DC-5112859BBEEE}" type="presParOf" srcId="{06C21A42-0F90-4FD2-826A-736B9832B592}" destId="{41B9E16D-94C3-46F1-B87A-DFB59E08937B}" srcOrd="0" destOrd="0" presId="urn:microsoft.com/office/officeart/2005/8/layout/orgChart1"/>
    <dgm:cxn modelId="{486D8120-FDD3-4216-8B54-89D00BC27D54}" type="presParOf" srcId="{41B9E16D-94C3-46F1-B87A-DFB59E08937B}" destId="{C10DC700-353C-4151-BCA8-506F34132E9B}" srcOrd="0" destOrd="0" presId="urn:microsoft.com/office/officeart/2005/8/layout/orgChart1"/>
    <dgm:cxn modelId="{68AAE9A8-BF25-493D-91F4-A9DCEBFB458B}" type="presParOf" srcId="{41B9E16D-94C3-46F1-B87A-DFB59E08937B}" destId="{FF2F3C4B-8786-4914-89F1-9C9B8A5226AA}" srcOrd="1" destOrd="0" presId="urn:microsoft.com/office/officeart/2005/8/layout/orgChart1"/>
    <dgm:cxn modelId="{E9039A3A-FF28-45A4-B3A3-386C9D223CCE}" type="presParOf" srcId="{06C21A42-0F90-4FD2-826A-736B9832B592}" destId="{FD8A2C95-D571-4272-9428-B45109CBDA90}" srcOrd="1" destOrd="0" presId="urn:microsoft.com/office/officeart/2005/8/layout/orgChart1"/>
    <dgm:cxn modelId="{16DE835B-3DF4-48E8-A32C-DF3A55960C37}" type="presParOf" srcId="{FD8A2C95-D571-4272-9428-B45109CBDA90}" destId="{FA60F8E1-74C7-4086-8CC2-161EA03CE857}" srcOrd="0" destOrd="0" presId="urn:microsoft.com/office/officeart/2005/8/layout/orgChart1"/>
    <dgm:cxn modelId="{F93B75C7-B1F0-403C-8735-A553213166C5}" type="presParOf" srcId="{FD8A2C95-D571-4272-9428-B45109CBDA90}" destId="{267687D4-AB31-45D7-9D46-5294F97ECA2C}" srcOrd="1" destOrd="0" presId="urn:microsoft.com/office/officeart/2005/8/layout/orgChart1"/>
    <dgm:cxn modelId="{AE9526C3-7CD8-4294-8703-EE9492AB83AC}" type="presParOf" srcId="{267687D4-AB31-45D7-9D46-5294F97ECA2C}" destId="{CAD4723F-EDA6-4768-A304-7D832902ED55}" srcOrd="0" destOrd="0" presId="urn:microsoft.com/office/officeart/2005/8/layout/orgChart1"/>
    <dgm:cxn modelId="{14834AE2-76D3-4ECC-9B74-AE0E67F5C1C0}" type="presParOf" srcId="{CAD4723F-EDA6-4768-A304-7D832902ED55}" destId="{901E51F1-D6BD-4209-953A-CE91C311E034}" srcOrd="0" destOrd="0" presId="urn:microsoft.com/office/officeart/2005/8/layout/orgChart1"/>
    <dgm:cxn modelId="{092466EA-019D-4E85-A1B0-D35A034174D7}" type="presParOf" srcId="{CAD4723F-EDA6-4768-A304-7D832902ED55}" destId="{C8B93A15-13E7-4E22-97E0-9E68C993D318}" srcOrd="1" destOrd="0" presId="urn:microsoft.com/office/officeart/2005/8/layout/orgChart1"/>
    <dgm:cxn modelId="{524804BA-CF23-49C4-939B-C144CBB5BBA4}" type="presParOf" srcId="{267687D4-AB31-45D7-9D46-5294F97ECA2C}" destId="{EC3DD066-7A24-471D-B0CA-4F95F9048002}" srcOrd="1" destOrd="0" presId="urn:microsoft.com/office/officeart/2005/8/layout/orgChart1"/>
    <dgm:cxn modelId="{BFC04EDD-2163-4A0C-844C-D840ED91A420}" type="presParOf" srcId="{EC3DD066-7A24-471D-B0CA-4F95F9048002}" destId="{0248B89B-AB32-49AC-BF0F-2016E36C44EC}" srcOrd="0" destOrd="0" presId="urn:microsoft.com/office/officeart/2005/8/layout/orgChart1"/>
    <dgm:cxn modelId="{927BB813-B282-4CDD-A970-DA87AD0518C7}" type="presParOf" srcId="{EC3DD066-7A24-471D-B0CA-4F95F9048002}" destId="{A9189F35-BF33-4094-8EA2-4CA4C59A00D5}" srcOrd="1" destOrd="0" presId="urn:microsoft.com/office/officeart/2005/8/layout/orgChart1"/>
    <dgm:cxn modelId="{66D890CB-ED61-4753-B52A-19A9C042A921}" type="presParOf" srcId="{A9189F35-BF33-4094-8EA2-4CA4C59A00D5}" destId="{6078586B-9A73-4D7D-8E7A-8A9C242B98B9}" srcOrd="0" destOrd="0" presId="urn:microsoft.com/office/officeart/2005/8/layout/orgChart1"/>
    <dgm:cxn modelId="{9BA3D973-02BD-4719-AFF0-D74309A0ABD9}" type="presParOf" srcId="{6078586B-9A73-4D7D-8E7A-8A9C242B98B9}" destId="{88342B3A-58CD-49AB-8AD8-484FA821D1C4}" srcOrd="0" destOrd="0" presId="urn:microsoft.com/office/officeart/2005/8/layout/orgChart1"/>
    <dgm:cxn modelId="{467A9C55-7CA0-4E87-B984-7F19BA72BDE3}" type="presParOf" srcId="{6078586B-9A73-4D7D-8E7A-8A9C242B98B9}" destId="{9DABCB0A-3847-4C62-9357-76AE1D19E345}" srcOrd="1" destOrd="0" presId="urn:microsoft.com/office/officeart/2005/8/layout/orgChart1"/>
    <dgm:cxn modelId="{8ECE0984-3E03-4581-8F13-BE54B97DE067}" type="presParOf" srcId="{A9189F35-BF33-4094-8EA2-4CA4C59A00D5}" destId="{B1E4EF8A-32C6-463A-BC21-63098D4814D6}" srcOrd="1" destOrd="0" presId="urn:microsoft.com/office/officeart/2005/8/layout/orgChart1"/>
    <dgm:cxn modelId="{0EC358B9-40D9-4594-BAAA-32A800ECF482}" type="presParOf" srcId="{A9189F35-BF33-4094-8EA2-4CA4C59A00D5}" destId="{CA3C0B24-F427-4F7C-B756-F7811A92EE7E}" srcOrd="2" destOrd="0" presId="urn:microsoft.com/office/officeart/2005/8/layout/orgChart1"/>
    <dgm:cxn modelId="{8E30C560-0BAE-4D4A-BB97-E47BBD922A64}" type="presParOf" srcId="{267687D4-AB31-45D7-9D46-5294F97ECA2C}" destId="{071E0962-342D-464A-AFB5-3FA69E5FB7BE}" srcOrd="2" destOrd="0" presId="urn:microsoft.com/office/officeart/2005/8/layout/orgChart1"/>
    <dgm:cxn modelId="{F3A45A7C-06E7-46DB-AA85-BE423821BCB5}" type="presParOf" srcId="{FD8A2C95-D571-4272-9428-B45109CBDA90}" destId="{23ED302D-9BA7-4D83-A793-EB793E6F950F}" srcOrd="2" destOrd="0" presId="urn:microsoft.com/office/officeart/2005/8/layout/orgChart1"/>
    <dgm:cxn modelId="{3670A927-D618-4AD7-A2FA-5938E35E0B66}" type="presParOf" srcId="{FD8A2C95-D571-4272-9428-B45109CBDA90}" destId="{0F6431BE-509F-47D2-AB34-58750997377D}" srcOrd="3" destOrd="0" presId="urn:microsoft.com/office/officeart/2005/8/layout/orgChart1"/>
    <dgm:cxn modelId="{E656DFF4-850C-4B61-A964-AE87E45156DA}" type="presParOf" srcId="{0F6431BE-509F-47D2-AB34-58750997377D}" destId="{136830AA-3B90-468C-99EF-37745A7A43E6}" srcOrd="0" destOrd="0" presId="urn:microsoft.com/office/officeart/2005/8/layout/orgChart1"/>
    <dgm:cxn modelId="{30065DC1-24D0-4D9B-892B-A8F48BDEBF13}" type="presParOf" srcId="{136830AA-3B90-468C-99EF-37745A7A43E6}" destId="{07C907B6-7EAF-4B1A-BD5C-04ECD6E9D859}" srcOrd="0" destOrd="0" presId="urn:microsoft.com/office/officeart/2005/8/layout/orgChart1"/>
    <dgm:cxn modelId="{DCF7E37C-0831-4B2B-A881-7298095C2FB3}" type="presParOf" srcId="{136830AA-3B90-468C-99EF-37745A7A43E6}" destId="{9F7F42AB-4729-4A09-87EB-75F5529287B4}" srcOrd="1" destOrd="0" presId="urn:microsoft.com/office/officeart/2005/8/layout/orgChart1"/>
    <dgm:cxn modelId="{0C73C8D8-28F0-4C0F-A12D-12947154ABC2}" type="presParOf" srcId="{0F6431BE-509F-47D2-AB34-58750997377D}" destId="{C15056AC-6DB3-4ABA-B376-4E8079602398}" srcOrd="1" destOrd="0" presId="urn:microsoft.com/office/officeart/2005/8/layout/orgChart1"/>
    <dgm:cxn modelId="{2B377536-D248-4A4A-9711-AADE6A02E9A4}" type="presParOf" srcId="{C15056AC-6DB3-4ABA-B376-4E8079602398}" destId="{820C9B68-8C7E-4F67-91E9-69162D3F59E3}" srcOrd="0" destOrd="0" presId="urn:microsoft.com/office/officeart/2005/8/layout/orgChart1"/>
    <dgm:cxn modelId="{7C9F69E4-49A3-48BD-8C48-0F77066C7C91}" type="presParOf" srcId="{C15056AC-6DB3-4ABA-B376-4E8079602398}" destId="{C751898A-2CFB-413C-9A9D-2A9B0CFA553D}" srcOrd="1" destOrd="0" presId="urn:microsoft.com/office/officeart/2005/8/layout/orgChart1"/>
    <dgm:cxn modelId="{8C2807AE-F0DF-4898-874E-08EC95108DDE}" type="presParOf" srcId="{C751898A-2CFB-413C-9A9D-2A9B0CFA553D}" destId="{31981FF6-A9FF-4884-BF29-FF1A5AAEB1FA}" srcOrd="0" destOrd="0" presId="urn:microsoft.com/office/officeart/2005/8/layout/orgChart1"/>
    <dgm:cxn modelId="{3F9AAEE9-432F-4B01-ADE6-D979D59C520A}" type="presParOf" srcId="{31981FF6-A9FF-4884-BF29-FF1A5AAEB1FA}" destId="{7A429E20-EFC1-4B21-8E6A-3F1333C0B9FA}" srcOrd="0" destOrd="0" presId="urn:microsoft.com/office/officeart/2005/8/layout/orgChart1"/>
    <dgm:cxn modelId="{FE754A46-6EB2-4A26-B375-95E05745CE9E}" type="presParOf" srcId="{31981FF6-A9FF-4884-BF29-FF1A5AAEB1FA}" destId="{67823085-B548-4F03-8020-1ABAF6B4887E}" srcOrd="1" destOrd="0" presId="urn:microsoft.com/office/officeart/2005/8/layout/orgChart1"/>
    <dgm:cxn modelId="{7D57D541-DB37-4DC5-A427-76E2FEC17429}" type="presParOf" srcId="{C751898A-2CFB-413C-9A9D-2A9B0CFA553D}" destId="{CEA50EDB-EDFD-41F4-AE7C-229E329BA7BA}" srcOrd="1" destOrd="0" presId="urn:microsoft.com/office/officeart/2005/8/layout/orgChart1"/>
    <dgm:cxn modelId="{E50A8E17-45B6-4F83-A79A-5558ABB4EDD1}" type="presParOf" srcId="{C751898A-2CFB-413C-9A9D-2A9B0CFA553D}" destId="{B048412B-5656-4B97-889E-7BD3A04F5DD6}" srcOrd="2" destOrd="0" presId="urn:microsoft.com/office/officeart/2005/8/layout/orgChart1"/>
    <dgm:cxn modelId="{01A544E4-0A64-4C83-BD09-51A7AFE8BE9C}" type="presParOf" srcId="{0F6431BE-509F-47D2-AB34-58750997377D}" destId="{20BEEB27-50DE-4DD3-88E5-D51ABA274500}" srcOrd="2" destOrd="0" presId="urn:microsoft.com/office/officeart/2005/8/layout/orgChart1"/>
    <dgm:cxn modelId="{98AE2A46-5389-49C9-9E5E-6FA82483A5B4}" type="presParOf" srcId="{FD8A2C95-D571-4272-9428-B45109CBDA90}" destId="{9AC4011E-0EAD-419C-BB36-7FC89B76F02F}" srcOrd="4" destOrd="0" presId="urn:microsoft.com/office/officeart/2005/8/layout/orgChart1"/>
    <dgm:cxn modelId="{115A2E38-D79E-45E7-B5BF-184DD6746AAC}" type="presParOf" srcId="{FD8A2C95-D571-4272-9428-B45109CBDA90}" destId="{83157212-4505-4250-AC0F-1FB3D61B707D}" srcOrd="5" destOrd="0" presId="urn:microsoft.com/office/officeart/2005/8/layout/orgChart1"/>
    <dgm:cxn modelId="{2B4447D6-B45C-4A10-A05F-F584B4B78CBA}" type="presParOf" srcId="{83157212-4505-4250-AC0F-1FB3D61B707D}" destId="{58136692-C91B-4332-97FB-FAE9DBD3E93C}" srcOrd="0" destOrd="0" presId="urn:microsoft.com/office/officeart/2005/8/layout/orgChart1"/>
    <dgm:cxn modelId="{A66BB91E-3345-4AE0-BAF0-35867FFDB37B}" type="presParOf" srcId="{58136692-C91B-4332-97FB-FAE9DBD3E93C}" destId="{802CFEDD-1CBD-4165-8806-B1346BC4CE76}" srcOrd="0" destOrd="0" presId="urn:microsoft.com/office/officeart/2005/8/layout/orgChart1"/>
    <dgm:cxn modelId="{360BE569-3B2E-452D-AEED-E559BD0FBCE4}" type="presParOf" srcId="{58136692-C91B-4332-97FB-FAE9DBD3E93C}" destId="{D933FC52-6C5B-4213-86B9-2B2895F3671B}" srcOrd="1" destOrd="0" presId="urn:microsoft.com/office/officeart/2005/8/layout/orgChart1"/>
    <dgm:cxn modelId="{21D3EA8C-6641-438B-B777-ABB3BBE23491}" type="presParOf" srcId="{83157212-4505-4250-AC0F-1FB3D61B707D}" destId="{6461FAC8-D7F8-4F79-9A83-EFA24056643C}" srcOrd="1" destOrd="0" presId="urn:microsoft.com/office/officeart/2005/8/layout/orgChart1"/>
    <dgm:cxn modelId="{C6CBD09D-2644-4601-9FBD-A9794075133C}" type="presParOf" srcId="{83157212-4505-4250-AC0F-1FB3D61B707D}" destId="{955FB5AC-628D-4C6E-B9E9-3798EA70B45B}" srcOrd="2" destOrd="0" presId="urn:microsoft.com/office/officeart/2005/8/layout/orgChart1"/>
    <dgm:cxn modelId="{AC5A9E03-BFA1-433F-B438-4AB84C968D54}" type="presParOf" srcId="{FD8A2C95-D571-4272-9428-B45109CBDA90}" destId="{8805CA96-0588-46CC-B390-EF66C3ABA961}" srcOrd="6" destOrd="0" presId="urn:microsoft.com/office/officeart/2005/8/layout/orgChart1"/>
    <dgm:cxn modelId="{7C83E8B7-8302-4536-8602-DE51431AB285}" type="presParOf" srcId="{FD8A2C95-D571-4272-9428-B45109CBDA90}" destId="{66DA9D22-2A8B-4EB8-A905-128BEBF7F78D}" srcOrd="7" destOrd="0" presId="urn:microsoft.com/office/officeart/2005/8/layout/orgChart1"/>
    <dgm:cxn modelId="{274CE474-E9BD-4280-A44C-287D6AE0D621}" type="presParOf" srcId="{66DA9D22-2A8B-4EB8-A905-128BEBF7F78D}" destId="{F0B165E4-2DD0-4DD5-8B77-ADBB143C4C9F}" srcOrd="0" destOrd="0" presId="urn:microsoft.com/office/officeart/2005/8/layout/orgChart1"/>
    <dgm:cxn modelId="{B9602A7C-9D06-472D-A08A-D7F46F807E62}" type="presParOf" srcId="{F0B165E4-2DD0-4DD5-8B77-ADBB143C4C9F}" destId="{D008FAC5-273A-486C-A66C-34D10A783646}" srcOrd="0" destOrd="0" presId="urn:microsoft.com/office/officeart/2005/8/layout/orgChart1"/>
    <dgm:cxn modelId="{7021B8A9-E1DA-469C-929D-CCB973F0FBBD}" type="presParOf" srcId="{F0B165E4-2DD0-4DD5-8B77-ADBB143C4C9F}" destId="{6791FF81-F025-4D62-967A-441959228632}" srcOrd="1" destOrd="0" presId="urn:microsoft.com/office/officeart/2005/8/layout/orgChart1"/>
    <dgm:cxn modelId="{578A1376-27CE-45B0-9667-C0FB19D59BD7}" type="presParOf" srcId="{66DA9D22-2A8B-4EB8-A905-128BEBF7F78D}" destId="{0E9A1B97-2A87-4C25-90CF-775C9B612E1F}" srcOrd="1" destOrd="0" presId="urn:microsoft.com/office/officeart/2005/8/layout/orgChart1"/>
    <dgm:cxn modelId="{EDCA58FC-A6AF-4968-83E9-1CA998830BDC}" type="presParOf" srcId="{66DA9D22-2A8B-4EB8-A905-128BEBF7F78D}" destId="{BD69C402-F493-456A-A137-991C1F5A855F}" srcOrd="2" destOrd="0" presId="urn:microsoft.com/office/officeart/2005/8/layout/orgChart1"/>
    <dgm:cxn modelId="{66F3B65A-DF62-4A36-968B-297BF8767466}" type="presParOf" srcId="{06C21A42-0F90-4FD2-826A-736B9832B592}" destId="{FC12F5A0-1819-449F-994D-01F7AE75B6EE}" srcOrd="2" destOrd="0" presId="urn:microsoft.com/office/officeart/2005/8/layout/orgChart1"/>
    <dgm:cxn modelId="{E498FF17-10C9-4B5F-AA85-ED418224F637}" type="presParOf" srcId="{FC12F5A0-1819-449F-994D-01F7AE75B6EE}" destId="{37EEB661-B4BE-4DCC-AEB8-F544876AB394}" srcOrd="0" destOrd="0" presId="urn:microsoft.com/office/officeart/2005/8/layout/orgChart1"/>
    <dgm:cxn modelId="{A44C8775-AF6A-4159-BD85-636836931D5D}" type="presParOf" srcId="{FC12F5A0-1819-449F-994D-01F7AE75B6EE}" destId="{345D466C-FF2D-4716-8FA4-3D1FC5C6C67E}" srcOrd="1" destOrd="0" presId="urn:microsoft.com/office/officeart/2005/8/layout/orgChart1"/>
    <dgm:cxn modelId="{433CF50C-FBBE-4F9F-ACF3-0E5FC33D6271}" type="presParOf" srcId="{345D466C-FF2D-4716-8FA4-3D1FC5C6C67E}" destId="{AA7B529B-A5F1-46E2-8968-D7211854CC55}" srcOrd="0" destOrd="0" presId="urn:microsoft.com/office/officeart/2005/8/layout/orgChart1"/>
    <dgm:cxn modelId="{3473774E-12B7-4C08-A554-93530A59CD42}" type="presParOf" srcId="{AA7B529B-A5F1-46E2-8968-D7211854CC55}" destId="{79B24CFC-48C1-49EE-83AE-D314A29A2DC3}" srcOrd="0" destOrd="0" presId="urn:microsoft.com/office/officeart/2005/8/layout/orgChart1"/>
    <dgm:cxn modelId="{3BB8BD70-73A7-4576-A877-42C14CB3EC82}" type="presParOf" srcId="{AA7B529B-A5F1-46E2-8968-D7211854CC55}" destId="{210BD960-076B-4814-8362-2C64643DD002}" srcOrd="1" destOrd="0" presId="urn:microsoft.com/office/officeart/2005/8/layout/orgChart1"/>
    <dgm:cxn modelId="{482897AF-EBBD-4433-BE9F-DF020F705DD2}" type="presParOf" srcId="{345D466C-FF2D-4716-8FA4-3D1FC5C6C67E}" destId="{2E111614-2F7E-46E8-9604-656537271F75}" srcOrd="1" destOrd="0" presId="urn:microsoft.com/office/officeart/2005/8/layout/orgChart1"/>
    <dgm:cxn modelId="{E1CED519-D15A-4997-A242-07BA222590B0}" type="presParOf" srcId="{345D466C-FF2D-4716-8FA4-3D1FC5C6C67E}" destId="{F69B7142-6BD7-492E-B7EB-8855D64E15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FC9E7C3-9697-4F42-A267-86B13720AA77}" type="doc">
      <dgm:prSet loTypeId="urn:microsoft.com/office/officeart/2005/8/layout/vList4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7275CD-D1B7-4C01-B143-A9E83EC52921}">
      <dgm:prSet phldrT="[Text]"/>
      <dgm:spPr/>
      <dgm:t>
        <a:bodyPr/>
        <a:lstStyle/>
        <a:p>
          <a:r>
            <a:rPr lang="en-US" dirty="0" err="1" smtClean="0"/>
            <a:t>Nidhi</a:t>
          </a:r>
          <a:endParaRPr lang="en-US" dirty="0"/>
        </a:p>
      </dgm:t>
    </dgm:pt>
    <dgm:pt modelId="{EED2C217-2D29-4E58-8C2C-4812425303A5}" type="parTrans" cxnId="{1364D6E7-D91F-4A41-A5A0-4C65032B5485}">
      <dgm:prSet/>
      <dgm:spPr/>
      <dgm:t>
        <a:bodyPr/>
        <a:lstStyle/>
        <a:p>
          <a:endParaRPr lang="en-US"/>
        </a:p>
      </dgm:t>
    </dgm:pt>
    <dgm:pt modelId="{FC85FAE9-5ED0-4F2F-B671-165737C10AF2}" type="sibTrans" cxnId="{1364D6E7-D91F-4A41-A5A0-4C65032B5485}">
      <dgm:prSet/>
      <dgm:spPr/>
      <dgm:t>
        <a:bodyPr/>
        <a:lstStyle/>
        <a:p>
          <a:endParaRPr lang="en-US"/>
        </a:p>
      </dgm:t>
    </dgm:pt>
    <dgm:pt modelId="{B4C32641-9C9B-4D74-8932-352B665C7BFD}">
      <dgm:prSet phldrT="[Text]"/>
      <dgm:spPr/>
      <dgm:t>
        <a:bodyPr/>
        <a:lstStyle/>
        <a:p>
          <a:r>
            <a:rPr lang="en-US" dirty="0" smtClean="0"/>
            <a:t>Mutual benefit club, only members can borrow.</a:t>
          </a:r>
          <a:endParaRPr lang="en-US" dirty="0"/>
        </a:p>
      </dgm:t>
    </dgm:pt>
    <dgm:pt modelId="{7753BECF-BF68-4A6C-B056-20AEEA70255D}" type="parTrans" cxnId="{83BEC78D-FB1E-4F29-98AB-44D6FD882A56}">
      <dgm:prSet/>
      <dgm:spPr/>
      <dgm:t>
        <a:bodyPr/>
        <a:lstStyle/>
        <a:p>
          <a:endParaRPr lang="en-US"/>
        </a:p>
      </dgm:t>
    </dgm:pt>
    <dgm:pt modelId="{30D38C87-AA51-4D2A-A598-182FC292F6D5}" type="sibTrans" cxnId="{83BEC78D-FB1E-4F29-98AB-44D6FD882A56}">
      <dgm:prSet/>
      <dgm:spPr/>
      <dgm:t>
        <a:bodyPr/>
        <a:lstStyle/>
        <a:p>
          <a:endParaRPr lang="en-US"/>
        </a:p>
      </dgm:t>
    </dgm:pt>
    <dgm:pt modelId="{370322D3-F8CB-4CCB-B7CB-77F00BCE22B2}">
      <dgm:prSet phldrT="[Text]"/>
      <dgm:spPr/>
      <dgm:t>
        <a:bodyPr/>
        <a:lstStyle/>
        <a:p>
          <a:r>
            <a:rPr lang="en-US" dirty="0" smtClean="0"/>
            <a:t>SOUTH MADRAS BENEFIT FUND ltd.</a:t>
          </a:r>
          <a:endParaRPr lang="en-US" dirty="0"/>
        </a:p>
      </dgm:t>
    </dgm:pt>
    <dgm:pt modelId="{A4CD7CC3-0F6B-4AB7-83BA-BA4158489514}" type="parTrans" cxnId="{42631862-6689-4D7E-95E8-7D863CC831C7}">
      <dgm:prSet/>
      <dgm:spPr/>
      <dgm:t>
        <a:bodyPr/>
        <a:lstStyle/>
        <a:p>
          <a:endParaRPr lang="en-US"/>
        </a:p>
      </dgm:t>
    </dgm:pt>
    <dgm:pt modelId="{8C97A648-D81D-4B0B-B4E7-67B3001D8A2C}" type="sibTrans" cxnId="{42631862-6689-4D7E-95E8-7D863CC831C7}">
      <dgm:prSet/>
      <dgm:spPr/>
      <dgm:t>
        <a:bodyPr/>
        <a:lstStyle/>
        <a:p>
          <a:endParaRPr lang="en-US"/>
        </a:p>
      </dgm:t>
    </dgm:pt>
    <dgm:pt modelId="{11A3FAEA-7FEF-4DAD-B183-C75D1BAA1B09}">
      <dgm:prSet phldrT="[Text]"/>
      <dgm:spPr/>
      <dgm:t>
        <a:bodyPr/>
        <a:lstStyle/>
        <a:p>
          <a:r>
            <a:rPr lang="en-US" dirty="0" err="1" smtClean="0"/>
            <a:t>MicroFin</a:t>
          </a:r>
          <a:r>
            <a:rPr lang="en-US" dirty="0" smtClean="0"/>
            <a:t> (71 entities in India )</a:t>
          </a:r>
          <a:endParaRPr lang="en-US" dirty="0"/>
        </a:p>
      </dgm:t>
    </dgm:pt>
    <dgm:pt modelId="{DAC5B6D0-EE28-43A8-A94C-C91C60297C50}" type="parTrans" cxnId="{D3018D4A-6A8A-4360-8BE2-17AF11A8E882}">
      <dgm:prSet/>
      <dgm:spPr/>
      <dgm:t>
        <a:bodyPr/>
        <a:lstStyle/>
        <a:p>
          <a:endParaRPr lang="en-US"/>
        </a:p>
      </dgm:t>
    </dgm:pt>
    <dgm:pt modelId="{57959F6A-4193-4DA9-9871-D1BC1FD3FAD8}" type="sibTrans" cxnId="{D3018D4A-6A8A-4360-8BE2-17AF11A8E882}">
      <dgm:prSet/>
      <dgm:spPr/>
      <dgm:t>
        <a:bodyPr/>
        <a:lstStyle/>
        <a:p>
          <a:endParaRPr lang="en-US"/>
        </a:p>
      </dgm:t>
    </dgm:pt>
    <dgm:pt modelId="{6F4CB744-EA86-40C0-A59A-7DC51E6144F8}">
      <dgm:prSet phldrT="[Text]"/>
      <dgm:spPr/>
      <dgm:t>
        <a:bodyPr/>
        <a:lstStyle/>
        <a:p>
          <a:pPr rtl="0"/>
          <a:r>
            <a:rPr lang="en-US" b="1" u="sng" dirty="0" err="1" smtClean="0">
              <a:solidFill>
                <a:srgbClr val="FFC000"/>
              </a:solidFill>
            </a:rPr>
            <a:t>Bandhan</a:t>
          </a:r>
          <a:r>
            <a:rPr lang="en-US" b="1" u="sng" dirty="0" smtClean="0">
              <a:solidFill>
                <a:srgbClr val="FFC000"/>
              </a:solidFill>
            </a:rPr>
            <a:t> (WB), Disha (AHD- SFB license),</a:t>
          </a:r>
          <a:r>
            <a:rPr lang="en-US" dirty="0" smtClean="0">
              <a:solidFill>
                <a:srgbClr val="FFC000"/>
              </a:solidFill>
            </a:rPr>
            <a:t> </a:t>
          </a:r>
          <a:r>
            <a:rPr lang="en-US" dirty="0" smtClean="0"/>
            <a:t>SKS (Andhra), </a:t>
          </a:r>
          <a:r>
            <a:rPr lang="en-US" dirty="0" err="1" smtClean="0"/>
            <a:t>Cashpor</a:t>
          </a:r>
          <a:r>
            <a:rPr lang="en-US" dirty="0" smtClean="0"/>
            <a:t> (UP), </a:t>
          </a:r>
          <a:r>
            <a:rPr lang="en-US" dirty="0" err="1" smtClean="0"/>
            <a:t>Ujjivan</a:t>
          </a:r>
          <a:r>
            <a:rPr lang="en-US" dirty="0" smtClean="0"/>
            <a:t> (Karnataka), </a:t>
          </a:r>
          <a:endParaRPr lang="en-US" dirty="0"/>
        </a:p>
      </dgm:t>
    </dgm:pt>
    <dgm:pt modelId="{E215405F-0988-44ED-B056-EBA6CDC466B9}" type="parTrans" cxnId="{39D1AA77-2298-4BED-B509-BBEA18409F53}">
      <dgm:prSet/>
      <dgm:spPr/>
      <dgm:t>
        <a:bodyPr/>
        <a:lstStyle/>
        <a:p>
          <a:endParaRPr lang="en-US"/>
        </a:p>
      </dgm:t>
    </dgm:pt>
    <dgm:pt modelId="{496571A3-4153-423F-8B39-3B9D410A3C4A}" type="sibTrans" cxnId="{39D1AA77-2298-4BED-B509-BBEA18409F53}">
      <dgm:prSet/>
      <dgm:spPr/>
      <dgm:t>
        <a:bodyPr/>
        <a:lstStyle/>
        <a:p>
          <a:endParaRPr lang="en-US"/>
        </a:p>
      </dgm:t>
    </dgm:pt>
    <dgm:pt modelId="{A360017E-44CC-4AF8-A97E-7D2A8D5792EE}">
      <dgm:prSet phldrT="[Text]"/>
      <dgm:spPr/>
      <dgm:t>
        <a:bodyPr/>
        <a:lstStyle/>
        <a:p>
          <a:pPr rtl="0"/>
          <a:r>
            <a:rPr lang="en-US" dirty="0" smtClean="0"/>
            <a:t>Loan without collateral, flexible EMI</a:t>
          </a:r>
          <a:endParaRPr lang="en-US" dirty="0"/>
        </a:p>
      </dgm:t>
    </dgm:pt>
    <dgm:pt modelId="{E60CB4DF-2E78-460B-AEEA-9C178EDE790A}" type="parTrans" cxnId="{06BEBDB6-C102-48E2-9AD6-B5D8B5424523}">
      <dgm:prSet/>
      <dgm:spPr/>
      <dgm:t>
        <a:bodyPr/>
        <a:lstStyle/>
        <a:p>
          <a:endParaRPr lang="en-US"/>
        </a:p>
      </dgm:t>
    </dgm:pt>
    <dgm:pt modelId="{08FC2AA7-DF07-42DF-91B5-4169984137A9}" type="sibTrans" cxnId="{06BEBDB6-C102-48E2-9AD6-B5D8B5424523}">
      <dgm:prSet/>
      <dgm:spPr/>
      <dgm:t>
        <a:bodyPr/>
        <a:lstStyle/>
        <a:p>
          <a:endParaRPr lang="en-US"/>
        </a:p>
      </dgm:t>
    </dgm:pt>
    <dgm:pt modelId="{77DE4D17-2A31-4C3A-9341-B5A761C6585A}">
      <dgm:prSet phldrT="[Text]"/>
      <dgm:spPr/>
      <dgm:t>
        <a:bodyPr/>
        <a:lstStyle/>
        <a:p>
          <a:pPr rtl="0"/>
          <a:r>
            <a:rPr lang="en-US" dirty="0" smtClean="0"/>
            <a:t>No loans above 50k; actual interest 26% coz get funds from banks / NABARD..</a:t>
          </a:r>
          <a:endParaRPr lang="en-US" dirty="0"/>
        </a:p>
      </dgm:t>
    </dgm:pt>
    <dgm:pt modelId="{20B3DADF-FC9C-44F0-B028-7BB1F573D520}" type="parTrans" cxnId="{F90E9D35-F13F-4A9E-B270-79365FBF1D13}">
      <dgm:prSet/>
      <dgm:spPr/>
      <dgm:t>
        <a:bodyPr/>
        <a:lstStyle/>
        <a:p>
          <a:endParaRPr lang="en-US"/>
        </a:p>
      </dgm:t>
    </dgm:pt>
    <dgm:pt modelId="{0CD18244-83E0-4CB7-A804-ADC856FD5506}" type="sibTrans" cxnId="{F90E9D35-F13F-4A9E-B270-79365FBF1D13}">
      <dgm:prSet/>
      <dgm:spPr/>
      <dgm:t>
        <a:bodyPr/>
        <a:lstStyle/>
        <a:p>
          <a:endParaRPr lang="en-US"/>
        </a:p>
      </dgm:t>
    </dgm:pt>
    <dgm:pt modelId="{5A808C63-1A91-4C52-B235-70352481C43B}">
      <dgm:prSet phldrT="[Text]"/>
      <dgm:spPr/>
      <dgm:t>
        <a:bodyPr/>
        <a:lstStyle/>
        <a:p>
          <a:r>
            <a:rPr lang="en-US" dirty="0" smtClean="0"/>
            <a:t>Maben </a:t>
          </a:r>
          <a:r>
            <a:rPr lang="en-US" dirty="0" err="1" smtClean="0"/>
            <a:t>Nidhi</a:t>
          </a:r>
          <a:r>
            <a:rPr lang="en-US" dirty="0" smtClean="0"/>
            <a:t> Ltd (</a:t>
          </a:r>
          <a:r>
            <a:rPr lang="en-US" dirty="0" err="1" smtClean="0"/>
            <a:t>Mannapuram</a:t>
          </a:r>
          <a:r>
            <a:rPr lang="en-US" dirty="0" smtClean="0"/>
            <a:t> group)</a:t>
          </a:r>
          <a:endParaRPr lang="en-US" dirty="0"/>
        </a:p>
      </dgm:t>
    </dgm:pt>
    <dgm:pt modelId="{403DCCAE-8EC5-4721-9894-076C2A534C0F}" type="parTrans" cxnId="{1096D159-2CB3-412C-95E6-D6C2E973772A}">
      <dgm:prSet/>
      <dgm:spPr/>
      <dgm:t>
        <a:bodyPr/>
        <a:lstStyle/>
        <a:p>
          <a:endParaRPr lang="en-US"/>
        </a:p>
      </dgm:t>
    </dgm:pt>
    <dgm:pt modelId="{2345198E-DCD9-4EF8-92DE-24E6EC3D9E6D}" type="sibTrans" cxnId="{1096D159-2CB3-412C-95E6-D6C2E973772A}">
      <dgm:prSet/>
      <dgm:spPr/>
      <dgm:t>
        <a:bodyPr/>
        <a:lstStyle/>
        <a:p>
          <a:endParaRPr lang="en-US"/>
        </a:p>
      </dgm:t>
    </dgm:pt>
    <dgm:pt modelId="{5966CED2-ABE1-478D-8E34-3B45926BCB4E}">
      <dgm:prSet phldrT="[Text]"/>
      <dgm:spPr/>
      <dgm:t>
        <a:bodyPr/>
        <a:lstStyle/>
        <a:p>
          <a:pPr rtl="0"/>
          <a:r>
            <a:rPr lang="en-US" u="sng" smtClean="0"/>
            <a:t>RBI regulates lending and interest activities</a:t>
          </a:r>
          <a:endParaRPr lang="en-US" u="sng" dirty="0"/>
        </a:p>
      </dgm:t>
    </dgm:pt>
    <dgm:pt modelId="{B9B02C66-AD4A-4E67-BC22-0C24C57EADBE}" type="parTrans" cxnId="{CC33212C-F2BE-4B2C-BC00-5B57E72F24E8}">
      <dgm:prSet/>
      <dgm:spPr/>
      <dgm:t>
        <a:bodyPr/>
        <a:lstStyle/>
        <a:p>
          <a:endParaRPr lang="en-US"/>
        </a:p>
      </dgm:t>
    </dgm:pt>
    <dgm:pt modelId="{BEAAE628-87D0-431E-B862-37DE5FD02485}" type="sibTrans" cxnId="{CC33212C-F2BE-4B2C-BC00-5B57E72F24E8}">
      <dgm:prSet/>
      <dgm:spPr/>
      <dgm:t>
        <a:bodyPr/>
        <a:lstStyle/>
        <a:p>
          <a:endParaRPr lang="en-US"/>
        </a:p>
      </dgm:t>
    </dgm:pt>
    <dgm:pt modelId="{5BBF2193-E045-4E81-8205-805F79EF44FF}" type="pres">
      <dgm:prSet presAssocID="{9FC9E7C3-9697-4F42-A267-86B13720AA7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47ADA4-3403-4501-A074-DF3BA1166FF9}" type="pres">
      <dgm:prSet presAssocID="{3B7275CD-D1B7-4C01-B143-A9E83EC52921}" presName="comp" presStyleCnt="0"/>
      <dgm:spPr/>
      <dgm:t>
        <a:bodyPr/>
        <a:lstStyle/>
        <a:p>
          <a:endParaRPr lang="en-US"/>
        </a:p>
      </dgm:t>
    </dgm:pt>
    <dgm:pt modelId="{749E2929-4ABD-4329-8865-552A6E5FE28C}" type="pres">
      <dgm:prSet presAssocID="{3B7275CD-D1B7-4C01-B143-A9E83EC52921}" presName="box" presStyleLbl="node1" presStyleIdx="0" presStyleCnt="2" custScaleY="74451"/>
      <dgm:spPr/>
      <dgm:t>
        <a:bodyPr/>
        <a:lstStyle/>
        <a:p>
          <a:endParaRPr lang="en-US"/>
        </a:p>
      </dgm:t>
    </dgm:pt>
    <dgm:pt modelId="{98459DCA-90EA-48B6-BB46-7587F6B1F37F}" type="pres">
      <dgm:prSet presAssocID="{3B7275CD-D1B7-4C01-B143-A9E83EC52921}" presName="img" presStyleLbl="fgImgPlace1" presStyleIdx="0" presStyleCnt="2" custScaleY="7944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E571C-0D3F-407D-AA67-B89CB9995B7E}" type="pres">
      <dgm:prSet presAssocID="{3B7275CD-D1B7-4C01-B143-A9E83EC52921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9B0B4-E1B0-4A0D-9917-AF1F9A04A0D6}" type="pres">
      <dgm:prSet presAssocID="{FC85FAE9-5ED0-4F2F-B671-165737C10AF2}" presName="spacer" presStyleCnt="0"/>
      <dgm:spPr/>
      <dgm:t>
        <a:bodyPr/>
        <a:lstStyle/>
        <a:p>
          <a:endParaRPr lang="en-US"/>
        </a:p>
      </dgm:t>
    </dgm:pt>
    <dgm:pt modelId="{4DED0A06-98C6-44E1-8F46-312546C59ED3}" type="pres">
      <dgm:prSet presAssocID="{11A3FAEA-7FEF-4DAD-B183-C75D1BAA1B09}" presName="comp" presStyleCnt="0"/>
      <dgm:spPr/>
      <dgm:t>
        <a:bodyPr/>
        <a:lstStyle/>
        <a:p>
          <a:endParaRPr lang="en-US"/>
        </a:p>
      </dgm:t>
    </dgm:pt>
    <dgm:pt modelId="{26958EAA-D6D5-4908-A14B-F65FCAF5CB9C}" type="pres">
      <dgm:prSet presAssocID="{11A3FAEA-7FEF-4DAD-B183-C75D1BAA1B09}" presName="box" presStyleLbl="node1" presStyleIdx="1" presStyleCnt="2"/>
      <dgm:spPr/>
      <dgm:t>
        <a:bodyPr/>
        <a:lstStyle/>
        <a:p>
          <a:endParaRPr lang="en-US"/>
        </a:p>
      </dgm:t>
    </dgm:pt>
    <dgm:pt modelId="{4E326629-2CF1-4D9A-A526-C96500E25CAD}" type="pres">
      <dgm:prSet presAssocID="{11A3FAEA-7FEF-4DAD-B183-C75D1BAA1B09}" presName="img" presStyleLbl="fgImgPlace1" presStyleIdx="1" presStyleCnt="2" custScaleY="6880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65B36BD-CB5C-4328-95EE-E91E40C995CC}" type="pres">
      <dgm:prSet presAssocID="{11A3FAEA-7FEF-4DAD-B183-C75D1BAA1B09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EBDB6-C102-48E2-9AD6-B5D8B5424523}" srcId="{11A3FAEA-7FEF-4DAD-B183-C75D1BAA1B09}" destId="{A360017E-44CC-4AF8-A97E-7D2A8D5792EE}" srcOrd="1" destOrd="0" parTransId="{E60CB4DF-2E78-460B-AEEA-9C178EDE790A}" sibTransId="{08FC2AA7-DF07-42DF-91B5-4169984137A9}"/>
    <dgm:cxn modelId="{D3018D4A-6A8A-4360-8BE2-17AF11A8E882}" srcId="{9FC9E7C3-9697-4F42-A267-86B13720AA77}" destId="{11A3FAEA-7FEF-4DAD-B183-C75D1BAA1B09}" srcOrd="1" destOrd="0" parTransId="{DAC5B6D0-EE28-43A8-A94C-C91C60297C50}" sibTransId="{57959F6A-4193-4DA9-9871-D1BC1FD3FAD8}"/>
    <dgm:cxn modelId="{EA0D6935-97E9-4F3B-BD27-2FB9BD2139DC}" type="presOf" srcId="{6F4CB744-EA86-40C0-A59A-7DC51E6144F8}" destId="{765B36BD-CB5C-4328-95EE-E91E40C995CC}" srcOrd="1" destOrd="1" presId="urn:microsoft.com/office/officeart/2005/8/layout/vList4"/>
    <dgm:cxn modelId="{38F38808-CA14-4496-B38F-6E8FF008771B}" type="presOf" srcId="{11A3FAEA-7FEF-4DAD-B183-C75D1BAA1B09}" destId="{765B36BD-CB5C-4328-95EE-E91E40C995CC}" srcOrd="1" destOrd="0" presId="urn:microsoft.com/office/officeart/2005/8/layout/vList4"/>
    <dgm:cxn modelId="{42631862-6689-4D7E-95E8-7D863CC831C7}" srcId="{3B7275CD-D1B7-4C01-B143-A9E83EC52921}" destId="{370322D3-F8CB-4CCB-B7CB-77F00BCE22B2}" srcOrd="1" destOrd="0" parTransId="{A4CD7CC3-0F6B-4AB7-83BA-BA4158489514}" sibTransId="{8C97A648-D81D-4B0B-B4E7-67B3001D8A2C}"/>
    <dgm:cxn modelId="{D8050024-A7CA-45B5-93C3-510FA4FCC848}" type="presOf" srcId="{3B7275CD-D1B7-4C01-B143-A9E83EC52921}" destId="{151E571C-0D3F-407D-AA67-B89CB9995B7E}" srcOrd="1" destOrd="0" presId="urn:microsoft.com/office/officeart/2005/8/layout/vList4"/>
    <dgm:cxn modelId="{1364D6E7-D91F-4A41-A5A0-4C65032B5485}" srcId="{9FC9E7C3-9697-4F42-A267-86B13720AA77}" destId="{3B7275CD-D1B7-4C01-B143-A9E83EC52921}" srcOrd="0" destOrd="0" parTransId="{EED2C217-2D29-4E58-8C2C-4812425303A5}" sibTransId="{FC85FAE9-5ED0-4F2F-B671-165737C10AF2}"/>
    <dgm:cxn modelId="{B1021CE1-AC99-4BB6-99CF-331D925EF52F}" type="presOf" srcId="{77DE4D17-2A31-4C3A-9341-B5A761C6585A}" destId="{26958EAA-D6D5-4908-A14B-F65FCAF5CB9C}" srcOrd="0" destOrd="3" presId="urn:microsoft.com/office/officeart/2005/8/layout/vList4"/>
    <dgm:cxn modelId="{CC33212C-F2BE-4B2C-BC00-5B57E72F24E8}" srcId="{11A3FAEA-7FEF-4DAD-B183-C75D1BAA1B09}" destId="{5966CED2-ABE1-478D-8E34-3B45926BCB4E}" srcOrd="3" destOrd="0" parTransId="{B9B02C66-AD4A-4E67-BC22-0C24C57EADBE}" sibTransId="{BEAAE628-87D0-431E-B862-37DE5FD02485}"/>
    <dgm:cxn modelId="{1096D159-2CB3-412C-95E6-D6C2E973772A}" srcId="{3B7275CD-D1B7-4C01-B143-A9E83EC52921}" destId="{5A808C63-1A91-4C52-B235-70352481C43B}" srcOrd="2" destOrd="0" parTransId="{403DCCAE-8EC5-4721-9894-076C2A534C0F}" sibTransId="{2345198E-DCD9-4EF8-92DE-24E6EC3D9E6D}"/>
    <dgm:cxn modelId="{DC2E6C00-9F49-4B1E-B268-BA765E1FD644}" type="presOf" srcId="{B4C32641-9C9B-4D74-8932-352B665C7BFD}" destId="{151E571C-0D3F-407D-AA67-B89CB9995B7E}" srcOrd="1" destOrd="1" presId="urn:microsoft.com/office/officeart/2005/8/layout/vList4"/>
    <dgm:cxn modelId="{83BEC78D-FB1E-4F29-98AB-44D6FD882A56}" srcId="{3B7275CD-D1B7-4C01-B143-A9E83EC52921}" destId="{B4C32641-9C9B-4D74-8932-352B665C7BFD}" srcOrd="0" destOrd="0" parTransId="{7753BECF-BF68-4A6C-B056-20AEEA70255D}" sibTransId="{30D38C87-AA51-4D2A-A598-182FC292F6D5}"/>
    <dgm:cxn modelId="{A027E65D-CA70-4A75-822F-9839D896C444}" type="presOf" srcId="{9FC9E7C3-9697-4F42-A267-86B13720AA77}" destId="{5BBF2193-E045-4E81-8205-805F79EF44FF}" srcOrd="0" destOrd="0" presId="urn:microsoft.com/office/officeart/2005/8/layout/vList4"/>
    <dgm:cxn modelId="{7CB6398A-E2FA-4249-BD81-776EA459354A}" type="presOf" srcId="{370322D3-F8CB-4CCB-B7CB-77F00BCE22B2}" destId="{749E2929-4ABD-4329-8865-552A6E5FE28C}" srcOrd="0" destOrd="2" presId="urn:microsoft.com/office/officeart/2005/8/layout/vList4"/>
    <dgm:cxn modelId="{A5C9D462-931B-466D-8533-D56E8E13E086}" type="presOf" srcId="{5966CED2-ABE1-478D-8E34-3B45926BCB4E}" destId="{765B36BD-CB5C-4328-95EE-E91E40C995CC}" srcOrd="1" destOrd="4" presId="urn:microsoft.com/office/officeart/2005/8/layout/vList4"/>
    <dgm:cxn modelId="{EAB4A04B-3F4F-4589-9558-A51853829E37}" type="presOf" srcId="{5966CED2-ABE1-478D-8E34-3B45926BCB4E}" destId="{26958EAA-D6D5-4908-A14B-F65FCAF5CB9C}" srcOrd="0" destOrd="4" presId="urn:microsoft.com/office/officeart/2005/8/layout/vList4"/>
    <dgm:cxn modelId="{1BABA33A-E3FB-4C6E-97F4-6DB6D9BC94B0}" type="presOf" srcId="{B4C32641-9C9B-4D74-8932-352B665C7BFD}" destId="{749E2929-4ABD-4329-8865-552A6E5FE28C}" srcOrd="0" destOrd="1" presId="urn:microsoft.com/office/officeart/2005/8/layout/vList4"/>
    <dgm:cxn modelId="{95B37992-BBE7-4766-B6C1-63495B638D93}" type="presOf" srcId="{370322D3-F8CB-4CCB-B7CB-77F00BCE22B2}" destId="{151E571C-0D3F-407D-AA67-B89CB9995B7E}" srcOrd="1" destOrd="2" presId="urn:microsoft.com/office/officeart/2005/8/layout/vList4"/>
    <dgm:cxn modelId="{39D1AA77-2298-4BED-B509-BBEA18409F53}" srcId="{11A3FAEA-7FEF-4DAD-B183-C75D1BAA1B09}" destId="{6F4CB744-EA86-40C0-A59A-7DC51E6144F8}" srcOrd="0" destOrd="0" parTransId="{E215405F-0988-44ED-B056-EBA6CDC466B9}" sibTransId="{496571A3-4153-423F-8B39-3B9D410A3C4A}"/>
    <dgm:cxn modelId="{C2BFAD84-6BF6-403D-8843-2C45C07E2B2F}" type="presOf" srcId="{5A808C63-1A91-4C52-B235-70352481C43B}" destId="{151E571C-0D3F-407D-AA67-B89CB9995B7E}" srcOrd="1" destOrd="3" presId="urn:microsoft.com/office/officeart/2005/8/layout/vList4"/>
    <dgm:cxn modelId="{17871845-7FF4-4D61-B754-EAE3A7887B92}" type="presOf" srcId="{A360017E-44CC-4AF8-A97E-7D2A8D5792EE}" destId="{26958EAA-D6D5-4908-A14B-F65FCAF5CB9C}" srcOrd="0" destOrd="2" presId="urn:microsoft.com/office/officeart/2005/8/layout/vList4"/>
    <dgm:cxn modelId="{EA259476-E114-4B0A-A0BC-C05AB9CAAA90}" type="presOf" srcId="{5A808C63-1A91-4C52-B235-70352481C43B}" destId="{749E2929-4ABD-4329-8865-552A6E5FE28C}" srcOrd="0" destOrd="3" presId="urn:microsoft.com/office/officeart/2005/8/layout/vList4"/>
    <dgm:cxn modelId="{D8694ACB-899E-4A15-A3A4-40BF88E6EF11}" type="presOf" srcId="{3B7275CD-D1B7-4C01-B143-A9E83EC52921}" destId="{749E2929-4ABD-4329-8865-552A6E5FE28C}" srcOrd="0" destOrd="0" presId="urn:microsoft.com/office/officeart/2005/8/layout/vList4"/>
    <dgm:cxn modelId="{BDFD32FB-6256-4EBB-ABC6-51F4FC2649F8}" type="presOf" srcId="{6F4CB744-EA86-40C0-A59A-7DC51E6144F8}" destId="{26958EAA-D6D5-4908-A14B-F65FCAF5CB9C}" srcOrd="0" destOrd="1" presId="urn:microsoft.com/office/officeart/2005/8/layout/vList4"/>
    <dgm:cxn modelId="{F90E9D35-F13F-4A9E-B270-79365FBF1D13}" srcId="{11A3FAEA-7FEF-4DAD-B183-C75D1BAA1B09}" destId="{77DE4D17-2A31-4C3A-9341-B5A761C6585A}" srcOrd="2" destOrd="0" parTransId="{20B3DADF-FC9C-44F0-B028-7BB1F573D520}" sibTransId="{0CD18244-83E0-4CB7-A804-ADC856FD5506}"/>
    <dgm:cxn modelId="{A52CC319-26D6-4E42-B17C-2F25D5F1FC97}" type="presOf" srcId="{11A3FAEA-7FEF-4DAD-B183-C75D1BAA1B09}" destId="{26958EAA-D6D5-4908-A14B-F65FCAF5CB9C}" srcOrd="0" destOrd="0" presId="urn:microsoft.com/office/officeart/2005/8/layout/vList4"/>
    <dgm:cxn modelId="{4A9B78D1-2604-4396-BE84-DA4CADD61429}" type="presOf" srcId="{77DE4D17-2A31-4C3A-9341-B5A761C6585A}" destId="{765B36BD-CB5C-4328-95EE-E91E40C995CC}" srcOrd="1" destOrd="3" presId="urn:microsoft.com/office/officeart/2005/8/layout/vList4"/>
    <dgm:cxn modelId="{FCDE647A-D792-4E59-BF43-A70FA64FF0F8}" type="presOf" srcId="{A360017E-44CC-4AF8-A97E-7D2A8D5792EE}" destId="{765B36BD-CB5C-4328-95EE-E91E40C995CC}" srcOrd="1" destOrd="2" presId="urn:microsoft.com/office/officeart/2005/8/layout/vList4"/>
    <dgm:cxn modelId="{6BFEDE1B-290D-48A3-83A9-95472658CFB7}" type="presParOf" srcId="{5BBF2193-E045-4E81-8205-805F79EF44FF}" destId="{9447ADA4-3403-4501-A074-DF3BA1166FF9}" srcOrd="0" destOrd="0" presId="urn:microsoft.com/office/officeart/2005/8/layout/vList4"/>
    <dgm:cxn modelId="{2B266EDC-6CB4-46C7-990A-6E5DBCAF7F75}" type="presParOf" srcId="{9447ADA4-3403-4501-A074-DF3BA1166FF9}" destId="{749E2929-4ABD-4329-8865-552A6E5FE28C}" srcOrd="0" destOrd="0" presId="urn:microsoft.com/office/officeart/2005/8/layout/vList4"/>
    <dgm:cxn modelId="{7F23B211-5C5C-4152-85BD-0DDCE9452542}" type="presParOf" srcId="{9447ADA4-3403-4501-A074-DF3BA1166FF9}" destId="{98459DCA-90EA-48B6-BB46-7587F6B1F37F}" srcOrd="1" destOrd="0" presId="urn:microsoft.com/office/officeart/2005/8/layout/vList4"/>
    <dgm:cxn modelId="{366CB9D6-A8F7-4BC8-B3AF-7D3B99F6C3E4}" type="presParOf" srcId="{9447ADA4-3403-4501-A074-DF3BA1166FF9}" destId="{151E571C-0D3F-407D-AA67-B89CB9995B7E}" srcOrd="2" destOrd="0" presId="urn:microsoft.com/office/officeart/2005/8/layout/vList4"/>
    <dgm:cxn modelId="{7D066595-6B65-4D2B-A4FB-64EE474E1B1D}" type="presParOf" srcId="{5BBF2193-E045-4E81-8205-805F79EF44FF}" destId="{F309B0B4-E1B0-4A0D-9917-AF1F9A04A0D6}" srcOrd="1" destOrd="0" presId="urn:microsoft.com/office/officeart/2005/8/layout/vList4"/>
    <dgm:cxn modelId="{05A0B56E-A9D7-44E3-953C-4F6CA2F4C615}" type="presParOf" srcId="{5BBF2193-E045-4E81-8205-805F79EF44FF}" destId="{4DED0A06-98C6-44E1-8F46-312546C59ED3}" srcOrd="2" destOrd="0" presId="urn:microsoft.com/office/officeart/2005/8/layout/vList4"/>
    <dgm:cxn modelId="{E909C9D1-E038-47E9-86E1-14F528664B7B}" type="presParOf" srcId="{4DED0A06-98C6-44E1-8F46-312546C59ED3}" destId="{26958EAA-D6D5-4908-A14B-F65FCAF5CB9C}" srcOrd="0" destOrd="0" presId="urn:microsoft.com/office/officeart/2005/8/layout/vList4"/>
    <dgm:cxn modelId="{15BBE4CF-EA7D-4544-ABAB-826B902DB563}" type="presParOf" srcId="{4DED0A06-98C6-44E1-8F46-312546C59ED3}" destId="{4E326629-2CF1-4D9A-A526-C96500E25CAD}" srcOrd="1" destOrd="0" presId="urn:microsoft.com/office/officeart/2005/8/layout/vList4"/>
    <dgm:cxn modelId="{E58241F8-73FC-494A-89B5-EBB4015E120A}" type="presParOf" srcId="{4DED0A06-98C6-44E1-8F46-312546C59ED3}" destId="{765B36BD-CB5C-4328-95EE-E91E40C995C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46AD0C7-08AA-459B-B652-EEFF4532389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739EBA-7683-4C09-A35E-0A483707BC7B}">
      <dgm:prSet phldrT="[Text]"/>
      <dgm:spPr/>
      <dgm:t>
        <a:bodyPr/>
        <a:lstStyle/>
        <a:p>
          <a:r>
            <a:rPr lang="en-US" dirty="0" smtClean="0"/>
            <a:t>NBFC-ND 11480</a:t>
          </a:r>
          <a:endParaRPr lang="en-US" dirty="0"/>
        </a:p>
      </dgm:t>
    </dgm:pt>
    <dgm:pt modelId="{92192AF8-40EC-46C7-80AC-5E455EA1C419}" type="parTrans" cxnId="{83EAC259-F62F-40F3-ADBC-37F634330833}">
      <dgm:prSet/>
      <dgm:spPr/>
      <dgm:t>
        <a:bodyPr/>
        <a:lstStyle/>
        <a:p>
          <a:endParaRPr lang="en-US"/>
        </a:p>
      </dgm:t>
    </dgm:pt>
    <dgm:pt modelId="{A0849A06-CFFF-403D-A6F4-7D8FEC6908ED}" type="sibTrans" cxnId="{83EAC259-F62F-40F3-ADBC-37F634330833}">
      <dgm:prSet/>
      <dgm:spPr/>
      <dgm:t>
        <a:bodyPr/>
        <a:lstStyle/>
        <a:p>
          <a:endParaRPr lang="en-US"/>
        </a:p>
      </dgm:t>
    </dgm:pt>
    <dgm:pt modelId="{625B459E-B6D1-4C0A-8B67-7634B1C2C4B9}">
      <dgm:prSet/>
      <dgm:spPr/>
      <dgm:t>
        <a:bodyPr/>
        <a:lstStyle/>
        <a:p>
          <a:r>
            <a:rPr lang="en-US" dirty="0" smtClean="0"/>
            <a:t>Systematically important non-deposit taking</a:t>
          </a:r>
          <a:endParaRPr lang="en-US" dirty="0"/>
        </a:p>
      </dgm:t>
    </dgm:pt>
    <dgm:pt modelId="{B6EEE36B-C0C6-4FFB-BE1F-759C03F277F8}" type="parTrans" cxnId="{7C25ECB9-52A3-4595-BD2B-410641078448}">
      <dgm:prSet/>
      <dgm:spPr/>
      <dgm:t>
        <a:bodyPr/>
        <a:lstStyle/>
        <a:p>
          <a:endParaRPr lang="en-US"/>
        </a:p>
      </dgm:t>
    </dgm:pt>
    <dgm:pt modelId="{393A3E15-45FD-4609-B6EA-FD8F9C7B6288}" type="sibTrans" cxnId="{7C25ECB9-52A3-4595-BD2B-410641078448}">
      <dgm:prSet/>
      <dgm:spPr/>
      <dgm:t>
        <a:bodyPr/>
        <a:lstStyle/>
        <a:p>
          <a:endParaRPr lang="en-US"/>
        </a:p>
      </dgm:t>
    </dgm:pt>
    <dgm:pt modelId="{12367E2C-4594-4813-86B4-D991619D5715}">
      <dgm:prSet/>
      <dgm:spPr/>
      <dgm:t>
        <a:bodyPr/>
        <a:lstStyle/>
        <a:p>
          <a:r>
            <a:rPr lang="en-US" dirty="0" smtClean="0"/>
            <a:t>Non-deposit taking NBFC</a:t>
          </a:r>
        </a:p>
      </dgm:t>
    </dgm:pt>
    <dgm:pt modelId="{6E60FD7E-4FD9-4317-A8D6-1013CB5F8C21}" type="sibTrans" cxnId="{410EDB3C-E1A0-486D-BCEE-722E48B92100}">
      <dgm:prSet/>
      <dgm:spPr/>
      <dgm:t>
        <a:bodyPr/>
        <a:lstStyle/>
        <a:p>
          <a:endParaRPr lang="en-US"/>
        </a:p>
      </dgm:t>
    </dgm:pt>
    <dgm:pt modelId="{DB1B3992-826B-4769-9E82-E22C7A240248}" type="parTrans" cxnId="{410EDB3C-E1A0-486D-BCEE-722E48B92100}">
      <dgm:prSet/>
      <dgm:spPr/>
      <dgm:t>
        <a:bodyPr/>
        <a:lstStyle/>
        <a:p>
          <a:endParaRPr lang="en-US"/>
        </a:p>
      </dgm:t>
    </dgm:pt>
    <dgm:pt modelId="{78EEC5F9-7E52-4A66-A780-360929C7D8FF}">
      <dgm:prSet/>
      <dgm:spPr/>
      <dgm:t>
        <a:bodyPr/>
        <a:lstStyle/>
        <a:p>
          <a:r>
            <a:rPr lang="en-US" dirty="0" smtClean="0"/>
            <a:t>NBFC-ND-SI (209)</a:t>
          </a:r>
        </a:p>
      </dgm:t>
    </dgm:pt>
    <dgm:pt modelId="{7A906591-E866-4A27-BA4B-59C7C33C14A4}" type="parTrans" cxnId="{B1453F8C-54A1-4522-A1BF-5F11555F811C}">
      <dgm:prSet/>
      <dgm:spPr/>
      <dgm:t>
        <a:bodyPr/>
        <a:lstStyle/>
        <a:p>
          <a:endParaRPr lang="en-US"/>
        </a:p>
      </dgm:t>
    </dgm:pt>
    <dgm:pt modelId="{7B8A8C2F-5484-4ABD-8398-C3C24C30330B}" type="sibTrans" cxnId="{B1453F8C-54A1-4522-A1BF-5F11555F811C}">
      <dgm:prSet/>
      <dgm:spPr/>
      <dgm:t>
        <a:bodyPr/>
        <a:lstStyle/>
        <a:p>
          <a:endParaRPr lang="en-US"/>
        </a:p>
      </dgm:t>
    </dgm:pt>
    <dgm:pt modelId="{F50D512B-F503-4E49-B8F4-C1DE7DDE1552}">
      <dgm:prSet/>
      <dgm:spPr/>
      <dgm:t>
        <a:bodyPr/>
        <a:lstStyle/>
        <a:p>
          <a:r>
            <a:rPr lang="en-US" dirty="0" smtClean="0"/>
            <a:t>Asset size above 500 cr. [tougher norms]</a:t>
          </a:r>
          <a:endParaRPr lang="en-US" dirty="0"/>
        </a:p>
      </dgm:t>
    </dgm:pt>
    <dgm:pt modelId="{C2427659-1A12-49CE-BE6F-8BB990B70376}" type="parTrans" cxnId="{9D44C97E-6F27-487F-9831-71790B891446}">
      <dgm:prSet/>
      <dgm:spPr/>
      <dgm:t>
        <a:bodyPr/>
        <a:lstStyle/>
        <a:p>
          <a:endParaRPr lang="en-US"/>
        </a:p>
      </dgm:t>
    </dgm:pt>
    <dgm:pt modelId="{B0CF5742-9278-4744-ADB4-964FEBDDEC15}" type="sibTrans" cxnId="{9D44C97E-6F27-487F-9831-71790B891446}">
      <dgm:prSet/>
      <dgm:spPr/>
      <dgm:t>
        <a:bodyPr/>
        <a:lstStyle/>
        <a:p>
          <a:endParaRPr lang="en-US"/>
        </a:p>
      </dgm:t>
    </dgm:pt>
    <dgm:pt modelId="{34198574-831B-43B6-B969-266422EDD2FE}" type="pres">
      <dgm:prSet presAssocID="{B46AD0C7-08AA-459B-B652-EEFF4532389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6F678E-A53F-48BF-AC8A-E1F24A1404D5}" type="pres">
      <dgm:prSet presAssocID="{E3739EBA-7683-4C09-A35E-0A483707BC7B}" presName="parentLin" presStyleCnt="0"/>
      <dgm:spPr/>
    </dgm:pt>
    <dgm:pt modelId="{8642B6BD-9B52-41F0-92B6-27DDA3B37E6B}" type="pres">
      <dgm:prSet presAssocID="{E3739EBA-7683-4C09-A35E-0A483707BC7B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79B01C3-996B-4F99-B468-0C18C658B915}" type="pres">
      <dgm:prSet presAssocID="{E3739EBA-7683-4C09-A35E-0A483707BC7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06D733-1605-4FD5-936D-FF361A5EC902}" type="pres">
      <dgm:prSet presAssocID="{E3739EBA-7683-4C09-A35E-0A483707BC7B}" presName="negativeSpace" presStyleCnt="0"/>
      <dgm:spPr/>
    </dgm:pt>
    <dgm:pt modelId="{3F387E98-D80F-49F6-80ED-8BFE36BF1F34}" type="pres">
      <dgm:prSet presAssocID="{E3739EBA-7683-4C09-A35E-0A483707BC7B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0F5E16-E856-4999-B6D1-DD3B86D3BE25}" type="pres">
      <dgm:prSet presAssocID="{A0849A06-CFFF-403D-A6F4-7D8FEC6908ED}" presName="spaceBetweenRectangles" presStyleCnt="0"/>
      <dgm:spPr/>
    </dgm:pt>
    <dgm:pt modelId="{204180F6-07A6-4A3B-890F-A09EFFAD490D}" type="pres">
      <dgm:prSet presAssocID="{78EEC5F9-7E52-4A66-A780-360929C7D8FF}" presName="parentLin" presStyleCnt="0"/>
      <dgm:spPr/>
    </dgm:pt>
    <dgm:pt modelId="{E1476201-363B-49EE-B811-BACED5E321CC}" type="pres">
      <dgm:prSet presAssocID="{78EEC5F9-7E52-4A66-A780-360929C7D8F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619E1B1-EC83-406A-B1E1-B28042F2C415}" type="pres">
      <dgm:prSet presAssocID="{78EEC5F9-7E52-4A66-A780-360929C7D8F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60127-48FF-4621-9EB4-0EEA160241A3}" type="pres">
      <dgm:prSet presAssocID="{78EEC5F9-7E52-4A66-A780-360929C7D8FF}" presName="negativeSpace" presStyleCnt="0"/>
      <dgm:spPr/>
    </dgm:pt>
    <dgm:pt modelId="{5E0FDE1F-18D7-4C2D-828D-9012270BE247}" type="pres">
      <dgm:prSet presAssocID="{78EEC5F9-7E52-4A66-A780-360929C7D8FF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9D8663-683A-4349-BD3A-74C051ADA7DF}" type="presOf" srcId="{78EEC5F9-7E52-4A66-A780-360929C7D8FF}" destId="{E1476201-363B-49EE-B811-BACED5E321CC}" srcOrd="0" destOrd="0" presId="urn:microsoft.com/office/officeart/2005/8/layout/list1"/>
    <dgm:cxn modelId="{D7210965-5CFE-45C2-8AC1-DCD24D0BBC8D}" type="presOf" srcId="{78EEC5F9-7E52-4A66-A780-360929C7D8FF}" destId="{D619E1B1-EC83-406A-B1E1-B28042F2C415}" srcOrd="1" destOrd="0" presId="urn:microsoft.com/office/officeart/2005/8/layout/list1"/>
    <dgm:cxn modelId="{7EA30A4D-5F64-49EE-9306-092869AD92A4}" type="presOf" srcId="{12367E2C-4594-4813-86B4-D991619D5715}" destId="{3F387E98-D80F-49F6-80ED-8BFE36BF1F34}" srcOrd="0" destOrd="0" presId="urn:microsoft.com/office/officeart/2005/8/layout/list1"/>
    <dgm:cxn modelId="{A1CEB63F-1C03-4089-A97E-DAEBA2B0802C}" type="presOf" srcId="{B46AD0C7-08AA-459B-B652-EEFF4532389A}" destId="{34198574-831B-43B6-B969-266422EDD2FE}" srcOrd="0" destOrd="0" presId="urn:microsoft.com/office/officeart/2005/8/layout/list1"/>
    <dgm:cxn modelId="{410EDB3C-E1A0-486D-BCEE-722E48B92100}" srcId="{E3739EBA-7683-4C09-A35E-0A483707BC7B}" destId="{12367E2C-4594-4813-86B4-D991619D5715}" srcOrd="0" destOrd="0" parTransId="{DB1B3992-826B-4769-9E82-E22C7A240248}" sibTransId="{6E60FD7E-4FD9-4317-A8D6-1013CB5F8C21}"/>
    <dgm:cxn modelId="{83EAC259-F62F-40F3-ADBC-37F634330833}" srcId="{B46AD0C7-08AA-459B-B652-EEFF4532389A}" destId="{E3739EBA-7683-4C09-A35E-0A483707BC7B}" srcOrd="0" destOrd="0" parTransId="{92192AF8-40EC-46C7-80AC-5E455EA1C419}" sibTransId="{A0849A06-CFFF-403D-A6F4-7D8FEC6908ED}"/>
    <dgm:cxn modelId="{B88665AD-591F-4983-BBA8-F0D97CEE3368}" type="presOf" srcId="{625B459E-B6D1-4C0A-8B67-7634B1C2C4B9}" destId="{5E0FDE1F-18D7-4C2D-828D-9012270BE247}" srcOrd="0" destOrd="0" presId="urn:microsoft.com/office/officeart/2005/8/layout/list1"/>
    <dgm:cxn modelId="{5DE66F1E-6DC6-44F6-93E8-C9D5861273FD}" type="presOf" srcId="{E3739EBA-7683-4C09-A35E-0A483707BC7B}" destId="{8642B6BD-9B52-41F0-92B6-27DDA3B37E6B}" srcOrd="0" destOrd="0" presId="urn:microsoft.com/office/officeart/2005/8/layout/list1"/>
    <dgm:cxn modelId="{2E0A7D2F-EEF3-4A86-843A-74146214D90A}" type="presOf" srcId="{F50D512B-F503-4E49-B8F4-C1DE7DDE1552}" destId="{5E0FDE1F-18D7-4C2D-828D-9012270BE247}" srcOrd="0" destOrd="1" presId="urn:microsoft.com/office/officeart/2005/8/layout/list1"/>
    <dgm:cxn modelId="{7C25ECB9-52A3-4595-BD2B-410641078448}" srcId="{78EEC5F9-7E52-4A66-A780-360929C7D8FF}" destId="{625B459E-B6D1-4C0A-8B67-7634B1C2C4B9}" srcOrd="0" destOrd="0" parTransId="{B6EEE36B-C0C6-4FFB-BE1F-759C03F277F8}" sibTransId="{393A3E15-45FD-4609-B6EA-FD8F9C7B6288}"/>
    <dgm:cxn modelId="{9D44C97E-6F27-487F-9831-71790B891446}" srcId="{78EEC5F9-7E52-4A66-A780-360929C7D8FF}" destId="{F50D512B-F503-4E49-B8F4-C1DE7DDE1552}" srcOrd="1" destOrd="0" parTransId="{C2427659-1A12-49CE-BE6F-8BB990B70376}" sibTransId="{B0CF5742-9278-4744-ADB4-964FEBDDEC15}"/>
    <dgm:cxn modelId="{B1453F8C-54A1-4522-A1BF-5F11555F811C}" srcId="{B46AD0C7-08AA-459B-B652-EEFF4532389A}" destId="{78EEC5F9-7E52-4A66-A780-360929C7D8FF}" srcOrd="1" destOrd="0" parTransId="{7A906591-E866-4A27-BA4B-59C7C33C14A4}" sibTransId="{7B8A8C2F-5484-4ABD-8398-C3C24C30330B}"/>
    <dgm:cxn modelId="{153037AB-783B-43CC-A554-8FC48729E12D}" type="presOf" srcId="{E3739EBA-7683-4C09-A35E-0A483707BC7B}" destId="{079B01C3-996B-4F99-B468-0C18C658B915}" srcOrd="1" destOrd="0" presId="urn:microsoft.com/office/officeart/2005/8/layout/list1"/>
    <dgm:cxn modelId="{94667CE1-8769-4DBE-B58B-B7A6FDD93442}" type="presParOf" srcId="{34198574-831B-43B6-B969-266422EDD2FE}" destId="{A16F678E-A53F-48BF-AC8A-E1F24A1404D5}" srcOrd="0" destOrd="0" presId="urn:microsoft.com/office/officeart/2005/8/layout/list1"/>
    <dgm:cxn modelId="{2140786F-494D-41C5-AA86-FD7E8583F123}" type="presParOf" srcId="{A16F678E-A53F-48BF-AC8A-E1F24A1404D5}" destId="{8642B6BD-9B52-41F0-92B6-27DDA3B37E6B}" srcOrd="0" destOrd="0" presId="urn:microsoft.com/office/officeart/2005/8/layout/list1"/>
    <dgm:cxn modelId="{5D912AA9-363C-4E2C-885B-4F326974E7DC}" type="presParOf" srcId="{A16F678E-A53F-48BF-AC8A-E1F24A1404D5}" destId="{079B01C3-996B-4F99-B468-0C18C658B915}" srcOrd="1" destOrd="0" presId="urn:microsoft.com/office/officeart/2005/8/layout/list1"/>
    <dgm:cxn modelId="{39C3556B-973C-4301-A68B-CC89A3BB20DC}" type="presParOf" srcId="{34198574-831B-43B6-B969-266422EDD2FE}" destId="{9406D733-1605-4FD5-936D-FF361A5EC902}" srcOrd="1" destOrd="0" presId="urn:microsoft.com/office/officeart/2005/8/layout/list1"/>
    <dgm:cxn modelId="{775C8F08-E8B1-4403-BCEE-588D5C1C0EE3}" type="presParOf" srcId="{34198574-831B-43B6-B969-266422EDD2FE}" destId="{3F387E98-D80F-49F6-80ED-8BFE36BF1F34}" srcOrd="2" destOrd="0" presId="urn:microsoft.com/office/officeart/2005/8/layout/list1"/>
    <dgm:cxn modelId="{89C8AD1A-01A9-4D37-8128-DE419B2E3267}" type="presParOf" srcId="{34198574-831B-43B6-B969-266422EDD2FE}" destId="{870F5E16-E856-4999-B6D1-DD3B86D3BE25}" srcOrd="3" destOrd="0" presId="urn:microsoft.com/office/officeart/2005/8/layout/list1"/>
    <dgm:cxn modelId="{0EE716FC-4832-4849-AEB2-71A2A012275A}" type="presParOf" srcId="{34198574-831B-43B6-B969-266422EDD2FE}" destId="{204180F6-07A6-4A3B-890F-A09EFFAD490D}" srcOrd="4" destOrd="0" presId="urn:microsoft.com/office/officeart/2005/8/layout/list1"/>
    <dgm:cxn modelId="{DE89606B-EE81-4C8E-91A9-74C99A56E6D2}" type="presParOf" srcId="{204180F6-07A6-4A3B-890F-A09EFFAD490D}" destId="{E1476201-363B-49EE-B811-BACED5E321CC}" srcOrd="0" destOrd="0" presId="urn:microsoft.com/office/officeart/2005/8/layout/list1"/>
    <dgm:cxn modelId="{A10793E0-28B5-4035-A29F-BF40CA780408}" type="presParOf" srcId="{204180F6-07A6-4A3B-890F-A09EFFAD490D}" destId="{D619E1B1-EC83-406A-B1E1-B28042F2C415}" srcOrd="1" destOrd="0" presId="urn:microsoft.com/office/officeart/2005/8/layout/list1"/>
    <dgm:cxn modelId="{D612205D-41DA-4044-9E68-A4FCB8556C67}" type="presParOf" srcId="{34198574-831B-43B6-B969-266422EDD2FE}" destId="{64160127-48FF-4621-9EB4-0EEA160241A3}" srcOrd="5" destOrd="0" presId="urn:microsoft.com/office/officeart/2005/8/layout/list1"/>
    <dgm:cxn modelId="{AE043B1C-4A08-42D2-9271-96A4747AB83A}" type="presParOf" srcId="{34198574-831B-43B6-B969-266422EDD2FE}" destId="{5E0FDE1F-18D7-4C2D-828D-9012270BE24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46AD0C7-08AA-459B-B652-EEFF4532389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739EBA-7683-4C09-A35E-0A483707BC7B}">
      <dgm:prSet phldrT="[Text]"/>
      <dgm:spPr/>
      <dgm:t>
        <a:bodyPr/>
        <a:lstStyle/>
        <a:p>
          <a:r>
            <a:rPr lang="en-US" dirty="0" smtClean="0"/>
            <a:t>Deposit taking</a:t>
          </a:r>
          <a:endParaRPr lang="en-US" dirty="0"/>
        </a:p>
      </dgm:t>
    </dgm:pt>
    <dgm:pt modelId="{92192AF8-40EC-46C7-80AC-5E455EA1C419}" type="parTrans" cxnId="{83EAC259-F62F-40F3-ADBC-37F634330833}">
      <dgm:prSet/>
      <dgm:spPr/>
      <dgm:t>
        <a:bodyPr/>
        <a:lstStyle/>
        <a:p>
          <a:endParaRPr lang="en-US"/>
        </a:p>
      </dgm:t>
    </dgm:pt>
    <dgm:pt modelId="{A0849A06-CFFF-403D-A6F4-7D8FEC6908ED}" type="sibTrans" cxnId="{83EAC259-F62F-40F3-ADBC-37F634330833}">
      <dgm:prSet/>
      <dgm:spPr/>
      <dgm:t>
        <a:bodyPr/>
        <a:lstStyle/>
        <a:p>
          <a:endParaRPr lang="en-US"/>
        </a:p>
      </dgm:t>
    </dgm:pt>
    <dgm:pt modelId="{538F00AA-555C-46D8-AA6A-1E81A865FB0E}">
      <dgm:prSet phldrT="[Text]"/>
      <dgm:spPr/>
      <dgm:t>
        <a:bodyPr/>
        <a:lstStyle/>
        <a:p>
          <a:r>
            <a:rPr lang="en-US" dirty="0" smtClean="0"/>
            <a:t>NBFC-D: ~202</a:t>
          </a:r>
          <a:endParaRPr lang="en-US" dirty="0"/>
        </a:p>
      </dgm:t>
    </dgm:pt>
    <dgm:pt modelId="{FC34389D-5B95-4935-8B8B-AB5FB59E1B53}" type="parTrans" cxnId="{BEC5B635-45D3-480A-BFC4-879357856C31}">
      <dgm:prSet/>
      <dgm:spPr/>
      <dgm:t>
        <a:bodyPr/>
        <a:lstStyle/>
        <a:p>
          <a:endParaRPr lang="en-US"/>
        </a:p>
      </dgm:t>
    </dgm:pt>
    <dgm:pt modelId="{22D77BB3-CADC-4070-B030-517FDD2BA73E}" type="sibTrans" cxnId="{BEC5B635-45D3-480A-BFC4-879357856C31}">
      <dgm:prSet/>
      <dgm:spPr/>
      <dgm:t>
        <a:bodyPr/>
        <a:lstStyle/>
        <a:p>
          <a:endParaRPr lang="en-US"/>
        </a:p>
      </dgm:t>
    </dgm:pt>
    <dgm:pt modelId="{C2A1A487-BA8D-44FE-99A9-F26E736319A3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SLR applicable</a:t>
          </a:r>
          <a:endParaRPr lang="en-US" dirty="0">
            <a:solidFill>
              <a:srgbClr val="FF0000"/>
            </a:solidFill>
          </a:endParaRPr>
        </a:p>
      </dgm:t>
    </dgm:pt>
    <dgm:pt modelId="{3E46D807-2E82-4D1C-BF6D-3B44BE398B20}" type="parTrans" cxnId="{C6E5FD7B-5477-4BEB-B2F2-FD9B4D374930}">
      <dgm:prSet/>
      <dgm:spPr/>
      <dgm:t>
        <a:bodyPr/>
        <a:lstStyle/>
        <a:p>
          <a:endParaRPr lang="en-US"/>
        </a:p>
      </dgm:t>
    </dgm:pt>
    <dgm:pt modelId="{54A6F536-4BA4-4E3E-888E-FE1B8FE0F24F}" type="sibTrans" cxnId="{C6E5FD7B-5477-4BEB-B2F2-FD9B4D374930}">
      <dgm:prSet/>
      <dgm:spPr/>
      <dgm:t>
        <a:bodyPr/>
        <a:lstStyle/>
        <a:p>
          <a:endParaRPr lang="en-US"/>
        </a:p>
      </dgm:t>
    </dgm:pt>
    <dgm:pt modelId="{6D261192-5664-42BD-82CD-54F17C13D19B}">
      <dgm:prSet phldrT="[Text]"/>
      <dgm:spPr/>
      <dgm:t>
        <a:bodyPr/>
        <a:lstStyle/>
        <a:p>
          <a:r>
            <a:rPr lang="en-US" dirty="0" smtClean="0"/>
            <a:t>Mahindra fin, </a:t>
          </a:r>
          <a:r>
            <a:rPr lang="en-US" dirty="0" err="1" smtClean="0"/>
            <a:t>Muthoot</a:t>
          </a:r>
          <a:r>
            <a:rPr lang="en-US" dirty="0" smtClean="0"/>
            <a:t> capital service, </a:t>
          </a:r>
          <a:endParaRPr lang="en-US" dirty="0"/>
        </a:p>
      </dgm:t>
    </dgm:pt>
    <dgm:pt modelId="{0F115FB7-1D0E-4B85-BF6C-23E166504E72}" type="parTrans" cxnId="{A898783A-97E6-4BA6-9F3D-FA7FCC49FE57}">
      <dgm:prSet/>
      <dgm:spPr/>
      <dgm:t>
        <a:bodyPr/>
        <a:lstStyle/>
        <a:p>
          <a:endParaRPr lang="en-US"/>
        </a:p>
      </dgm:t>
    </dgm:pt>
    <dgm:pt modelId="{7FF11E34-7F70-497C-BB09-2C91C8450F14}" type="sibTrans" cxnId="{A898783A-97E6-4BA6-9F3D-FA7FCC49FE57}">
      <dgm:prSet/>
      <dgm:spPr/>
      <dgm:t>
        <a:bodyPr/>
        <a:lstStyle/>
        <a:p>
          <a:endParaRPr lang="en-US"/>
        </a:p>
      </dgm:t>
    </dgm:pt>
    <dgm:pt modelId="{34198574-831B-43B6-B969-266422EDD2FE}" type="pres">
      <dgm:prSet presAssocID="{B46AD0C7-08AA-459B-B652-EEFF4532389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A0D556-162B-49A5-9536-A002BEE3763A}" type="pres">
      <dgm:prSet presAssocID="{538F00AA-555C-46D8-AA6A-1E81A865FB0E}" presName="parentLin" presStyleCnt="0"/>
      <dgm:spPr/>
    </dgm:pt>
    <dgm:pt modelId="{D9152048-A350-4786-A7B3-37F4A77C0AEA}" type="pres">
      <dgm:prSet presAssocID="{538F00AA-555C-46D8-AA6A-1E81A865FB0E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BAD3BC4-BD85-452C-AE1D-7D63D215C608}" type="pres">
      <dgm:prSet presAssocID="{538F00AA-555C-46D8-AA6A-1E81A865FB0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A4821-9C3D-47A4-B366-79315EDE4A67}" type="pres">
      <dgm:prSet presAssocID="{538F00AA-555C-46D8-AA6A-1E81A865FB0E}" presName="negativeSpace" presStyleCnt="0"/>
      <dgm:spPr/>
    </dgm:pt>
    <dgm:pt modelId="{1AC1B846-4184-438F-A7B7-D528DA5F7B5F}" type="pres">
      <dgm:prSet presAssocID="{538F00AA-555C-46D8-AA6A-1E81A865FB0E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0BF69B-BC1A-4CF6-BCFD-45E9723E7268}" type="presOf" srcId="{C2A1A487-BA8D-44FE-99A9-F26E736319A3}" destId="{1AC1B846-4184-438F-A7B7-D528DA5F7B5F}" srcOrd="0" destOrd="1" presId="urn:microsoft.com/office/officeart/2005/8/layout/list1"/>
    <dgm:cxn modelId="{A1CEB63F-1C03-4089-A97E-DAEBA2B0802C}" type="presOf" srcId="{B46AD0C7-08AA-459B-B652-EEFF4532389A}" destId="{34198574-831B-43B6-B969-266422EDD2FE}" srcOrd="0" destOrd="0" presId="urn:microsoft.com/office/officeart/2005/8/layout/list1"/>
    <dgm:cxn modelId="{4259C745-3DA4-4C3C-B863-CAAB5F0B0E5D}" type="presOf" srcId="{538F00AA-555C-46D8-AA6A-1E81A865FB0E}" destId="{4BAD3BC4-BD85-452C-AE1D-7D63D215C608}" srcOrd="1" destOrd="0" presId="urn:microsoft.com/office/officeart/2005/8/layout/list1"/>
    <dgm:cxn modelId="{7AD6C693-4C6E-4864-9374-A4894397A596}" type="presOf" srcId="{E3739EBA-7683-4C09-A35E-0A483707BC7B}" destId="{1AC1B846-4184-438F-A7B7-D528DA5F7B5F}" srcOrd="0" destOrd="0" presId="urn:microsoft.com/office/officeart/2005/8/layout/list1"/>
    <dgm:cxn modelId="{83EAC259-F62F-40F3-ADBC-37F634330833}" srcId="{538F00AA-555C-46D8-AA6A-1E81A865FB0E}" destId="{E3739EBA-7683-4C09-A35E-0A483707BC7B}" srcOrd="0" destOrd="0" parTransId="{92192AF8-40EC-46C7-80AC-5E455EA1C419}" sibTransId="{A0849A06-CFFF-403D-A6F4-7D8FEC6908ED}"/>
    <dgm:cxn modelId="{C6E5FD7B-5477-4BEB-B2F2-FD9B4D374930}" srcId="{538F00AA-555C-46D8-AA6A-1E81A865FB0E}" destId="{C2A1A487-BA8D-44FE-99A9-F26E736319A3}" srcOrd="1" destOrd="0" parTransId="{3E46D807-2E82-4D1C-BF6D-3B44BE398B20}" sibTransId="{54A6F536-4BA4-4E3E-888E-FE1B8FE0F24F}"/>
    <dgm:cxn modelId="{A898783A-97E6-4BA6-9F3D-FA7FCC49FE57}" srcId="{538F00AA-555C-46D8-AA6A-1E81A865FB0E}" destId="{6D261192-5664-42BD-82CD-54F17C13D19B}" srcOrd="2" destOrd="0" parTransId="{0F115FB7-1D0E-4B85-BF6C-23E166504E72}" sibTransId="{7FF11E34-7F70-497C-BB09-2C91C8450F14}"/>
    <dgm:cxn modelId="{3E80CB22-946B-426B-8D2F-7CD77C5C97A0}" type="presOf" srcId="{6D261192-5664-42BD-82CD-54F17C13D19B}" destId="{1AC1B846-4184-438F-A7B7-D528DA5F7B5F}" srcOrd="0" destOrd="2" presId="urn:microsoft.com/office/officeart/2005/8/layout/list1"/>
    <dgm:cxn modelId="{BEC5B635-45D3-480A-BFC4-879357856C31}" srcId="{B46AD0C7-08AA-459B-B652-EEFF4532389A}" destId="{538F00AA-555C-46D8-AA6A-1E81A865FB0E}" srcOrd="0" destOrd="0" parTransId="{FC34389D-5B95-4935-8B8B-AB5FB59E1B53}" sibTransId="{22D77BB3-CADC-4070-B030-517FDD2BA73E}"/>
    <dgm:cxn modelId="{E2975CD9-3994-4D61-8C4D-1ADCCC58BAE4}" type="presOf" srcId="{538F00AA-555C-46D8-AA6A-1E81A865FB0E}" destId="{D9152048-A350-4786-A7B3-37F4A77C0AEA}" srcOrd="0" destOrd="0" presId="urn:microsoft.com/office/officeart/2005/8/layout/list1"/>
    <dgm:cxn modelId="{B7F3818D-B237-448E-9126-4C2DAF8E10F6}" type="presParOf" srcId="{34198574-831B-43B6-B969-266422EDD2FE}" destId="{6FA0D556-162B-49A5-9536-A002BEE3763A}" srcOrd="0" destOrd="0" presId="urn:microsoft.com/office/officeart/2005/8/layout/list1"/>
    <dgm:cxn modelId="{3E552564-F965-4FAD-A3C0-234F315F670C}" type="presParOf" srcId="{6FA0D556-162B-49A5-9536-A002BEE3763A}" destId="{D9152048-A350-4786-A7B3-37F4A77C0AEA}" srcOrd="0" destOrd="0" presId="urn:microsoft.com/office/officeart/2005/8/layout/list1"/>
    <dgm:cxn modelId="{6677C593-3F2F-45BB-A526-522DC59F613E}" type="presParOf" srcId="{6FA0D556-162B-49A5-9536-A002BEE3763A}" destId="{4BAD3BC4-BD85-452C-AE1D-7D63D215C608}" srcOrd="1" destOrd="0" presId="urn:microsoft.com/office/officeart/2005/8/layout/list1"/>
    <dgm:cxn modelId="{D40D7F85-199F-42D9-A5BB-136B0503DF36}" type="presParOf" srcId="{34198574-831B-43B6-B969-266422EDD2FE}" destId="{452A4821-9C3D-47A4-B366-79315EDE4A67}" srcOrd="1" destOrd="0" presId="urn:microsoft.com/office/officeart/2005/8/layout/list1"/>
    <dgm:cxn modelId="{B307266A-BA32-48CF-ACC0-EABF02D1BD6F}" type="presParOf" srcId="{34198574-831B-43B6-B969-266422EDD2FE}" destId="{1AC1B846-4184-438F-A7B7-D528DA5F7B5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DACD168-0906-4AB4-88B2-58F7C2413359}" type="doc">
      <dgm:prSet loTypeId="urn:diagrams.loki3.com/VaryingWidthList" loCatId="list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286AE50-341D-4BD7-AF00-535D005C74A6}">
      <dgm:prSet phldrT="[Text]"/>
      <dgm:spPr/>
      <dgm:t>
        <a:bodyPr/>
        <a:lstStyle/>
        <a:p>
          <a:r>
            <a:rPr lang="en-US" dirty="0" smtClean="0"/>
            <a:t>MSE: &gt;5.5 cr units</a:t>
          </a:r>
          <a:endParaRPr lang="en-US" dirty="0"/>
        </a:p>
      </dgm:t>
    </dgm:pt>
    <dgm:pt modelId="{ABDB4DD7-28A5-4533-9094-8FD2898301F0}" type="parTrans" cxnId="{D2550DF5-6728-4B99-B122-302E408CD26A}">
      <dgm:prSet/>
      <dgm:spPr/>
      <dgm:t>
        <a:bodyPr/>
        <a:lstStyle/>
        <a:p>
          <a:endParaRPr lang="en-US"/>
        </a:p>
      </dgm:t>
    </dgm:pt>
    <dgm:pt modelId="{618D2591-314E-4111-8DE7-2BC452EDEF75}" type="sibTrans" cxnId="{D2550DF5-6728-4B99-B122-302E408CD26A}">
      <dgm:prSet/>
      <dgm:spPr/>
      <dgm:t>
        <a:bodyPr/>
        <a:lstStyle/>
        <a:p>
          <a:endParaRPr lang="en-US"/>
        </a:p>
      </dgm:t>
    </dgm:pt>
    <dgm:pt modelId="{89CE91B4-375B-46AA-84FC-2A22A0421341}">
      <dgm:prSet phldrT="[Text]"/>
      <dgm:spPr/>
      <dgm:t>
        <a:bodyPr/>
        <a:lstStyle/>
        <a:p>
          <a:r>
            <a:rPr lang="en-US" dirty="0" smtClean="0"/>
            <a:t>40% export</a:t>
          </a:r>
          <a:endParaRPr lang="en-US" dirty="0"/>
        </a:p>
      </dgm:t>
    </dgm:pt>
    <dgm:pt modelId="{D671EEBF-0A0A-4D00-81FF-CE0ED62883C6}" type="parTrans" cxnId="{368CA361-22F7-48B6-BD05-AE2784EDD1A2}">
      <dgm:prSet/>
      <dgm:spPr/>
      <dgm:t>
        <a:bodyPr/>
        <a:lstStyle/>
        <a:p>
          <a:endParaRPr lang="en-US"/>
        </a:p>
      </dgm:t>
    </dgm:pt>
    <dgm:pt modelId="{90DFD9D4-7F3D-462F-9E9D-49D87C116643}" type="sibTrans" cxnId="{368CA361-22F7-48B6-BD05-AE2784EDD1A2}">
      <dgm:prSet/>
      <dgm:spPr/>
      <dgm:t>
        <a:bodyPr/>
        <a:lstStyle/>
        <a:p>
          <a:endParaRPr lang="en-US"/>
        </a:p>
      </dgm:t>
    </dgm:pt>
    <dgm:pt modelId="{9A97B571-BEB0-4F7C-8194-161DB324B36D}">
      <dgm:prSet phldrT="[Text]"/>
      <dgm:spPr/>
      <dgm:t>
        <a:bodyPr/>
        <a:lstStyle/>
        <a:p>
          <a:r>
            <a:rPr lang="en-US" dirty="0" smtClean="0"/>
            <a:t>&gt;60% owned by backward classes</a:t>
          </a:r>
          <a:endParaRPr lang="en-US" dirty="0"/>
        </a:p>
      </dgm:t>
    </dgm:pt>
    <dgm:pt modelId="{84F5D6C6-B3A5-446D-BEE6-157C330CCA54}" type="parTrans" cxnId="{50E85F3A-C3E0-46D3-A4F8-45F8AA027036}">
      <dgm:prSet/>
      <dgm:spPr/>
      <dgm:t>
        <a:bodyPr/>
        <a:lstStyle/>
        <a:p>
          <a:endParaRPr lang="en-US"/>
        </a:p>
      </dgm:t>
    </dgm:pt>
    <dgm:pt modelId="{B68ED2C0-BC69-4FFE-AF28-DEADEE3DAA19}" type="sibTrans" cxnId="{50E85F3A-C3E0-46D3-A4F8-45F8AA027036}">
      <dgm:prSet/>
      <dgm:spPr/>
      <dgm:t>
        <a:bodyPr/>
        <a:lstStyle/>
        <a:p>
          <a:endParaRPr lang="en-US"/>
        </a:p>
      </dgm:t>
    </dgm:pt>
    <dgm:pt modelId="{F75BA640-66C4-4C0C-B261-1165ADCAFDCB}" type="pres">
      <dgm:prSet presAssocID="{EDACD168-0906-4AB4-88B2-58F7C2413359}" presName="Name0" presStyleCnt="0">
        <dgm:presLayoutVars>
          <dgm:resizeHandles/>
        </dgm:presLayoutVars>
      </dgm:prSet>
      <dgm:spPr/>
      <dgm:t>
        <a:bodyPr/>
        <a:lstStyle/>
        <a:p>
          <a:endParaRPr lang="en-US"/>
        </a:p>
      </dgm:t>
    </dgm:pt>
    <dgm:pt modelId="{A68B5906-5381-48B9-BAE4-E2DDEDF2BFC1}" type="pres">
      <dgm:prSet presAssocID="{0286AE50-341D-4BD7-AF00-535D005C74A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CBC35-76BE-466D-9FFD-C8D660ABDAD9}" type="pres">
      <dgm:prSet presAssocID="{618D2591-314E-4111-8DE7-2BC452EDEF75}" presName="space" presStyleCnt="0"/>
      <dgm:spPr/>
    </dgm:pt>
    <dgm:pt modelId="{29271389-F50F-4E78-9D7B-49D9F0EFF6FA}" type="pres">
      <dgm:prSet presAssocID="{89CE91B4-375B-46AA-84FC-2A22A042134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BD203-2C0F-4C7B-80AC-432BB440D0A9}" type="pres">
      <dgm:prSet presAssocID="{90DFD9D4-7F3D-462F-9E9D-49D87C116643}" presName="space" presStyleCnt="0"/>
      <dgm:spPr/>
    </dgm:pt>
    <dgm:pt modelId="{46C080BC-2EA2-4CF2-B959-37A6675B788D}" type="pres">
      <dgm:prSet presAssocID="{9A97B571-BEB0-4F7C-8194-161DB324B36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A6C256-8EEC-4134-88B7-F187C09BCAE7}" type="presOf" srcId="{9A97B571-BEB0-4F7C-8194-161DB324B36D}" destId="{46C080BC-2EA2-4CF2-B959-37A6675B788D}" srcOrd="0" destOrd="0" presId="urn:diagrams.loki3.com/VaryingWidthList"/>
    <dgm:cxn modelId="{E751F834-652F-43CF-94BA-F9334181FA8C}" type="presOf" srcId="{89CE91B4-375B-46AA-84FC-2A22A0421341}" destId="{29271389-F50F-4E78-9D7B-49D9F0EFF6FA}" srcOrd="0" destOrd="0" presId="urn:diagrams.loki3.com/VaryingWidthList"/>
    <dgm:cxn modelId="{368CA361-22F7-48B6-BD05-AE2784EDD1A2}" srcId="{EDACD168-0906-4AB4-88B2-58F7C2413359}" destId="{89CE91B4-375B-46AA-84FC-2A22A0421341}" srcOrd="1" destOrd="0" parTransId="{D671EEBF-0A0A-4D00-81FF-CE0ED62883C6}" sibTransId="{90DFD9D4-7F3D-462F-9E9D-49D87C116643}"/>
    <dgm:cxn modelId="{C6FDDFCB-4E6B-401E-A115-500FC91EE49E}" type="presOf" srcId="{0286AE50-341D-4BD7-AF00-535D005C74A6}" destId="{A68B5906-5381-48B9-BAE4-E2DDEDF2BFC1}" srcOrd="0" destOrd="0" presId="urn:diagrams.loki3.com/VaryingWidthList"/>
    <dgm:cxn modelId="{D2550DF5-6728-4B99-B122-302E408CD26A}" srcId="{EDACD168-0906-4AB4-88B2-58F7C2413359}" destId="{0286AE50-341D-4BD7-AF00-535D005C74A6}" srcOrd="0" destOrd="0" parTransId="{ABDB4DD7-28A5-4533-9094-8FD2898301F0}" sibTransId="{618D2591-314E-4111-8DE7-2BC452EDEF75}"/>
    <dgm:cxn modelId="{057D5C9D-B163-41C6-80E9-B802A4D7DBC5}" type="presOf" srcId="{EDACD168-0906-4AB4-88B2-58F7C2413359}" destId="{F75BA640-66C4-4C0C-B261-1165ADCAFDCB}" srcOrd="0" destOrd="0" presId="urn:diagrams.loki3.com/VaryingWidthList"/>
    <dgm:cxn modelId="{50E85F3A-C3E0-46D3-A4F8-45F8AA027036}" srcId="{EDACD168-0906-4AB4-88B2-58F7C2413359}" destId="{9A97B571-BEB0-4F7C-8194-161DB324B36D}" srcOrd="2" destOrd="0" parTransId="{84F5D6C6-B3A5-446D-BEE6-157C330CCA54}" sibTransId="{B68ED2C0-BC69-4FFE-AF28-DEADEE3DAA19}"/>
    <dgm:cxn modelId="{9DB74497-B64B-4DF2-830D-890C480075E9}" type="presParOf" srcId="{F75BA640-66C4-4C0C-B261-1165ADCAFDCB}" destId="{A68B5906-5381-48B9-BAE4-E2DDEDF2BFC1}" srcOrd="0" destOrd="0" presId="urn:diagrams.loki3.com/VaryingWidthList"/>
    <dgm:cxn modelId="{5AC3DA8B-75E9-4CD4-8CAF-86CA9FED62BE}" type="presParOf" srcId="{F75BA640-66C4-4C0C-B261-1165ADCAFDCB}" destId="{85DCBC35-76BE-466D-9FFD-C8D660ABDAD9}" srcOrd="1" destOrd="0" presId="urn:diagrams.loki3.com/VaryingWidthList"/>
    <dgm:cxn modelId="{1032A0C6-D00C-4FC0-BE99-722BD173A7D5}" type="presParOf" srcId="{F75BA640-66C4-4C0C-B261-1165ADCAFDCB}" destId="{29271389-F50F-4E78-9D7B-49D9F0EFF6FA}" srcOrd="2" destOrd="0" presId="urn:diagrams.loki3.com/VaryingWidthList"/>
    <dgm:cxn modelId="{A04A8EEF-493C-4E8F-B8D6-DB293328DA29}" type="presParOf" srcId="{F75BA640-66C4-4C0C-B261-1165ADCAFDCB}" destId="{F44BD203-2C0F-4C7B-80AC-432BB440D0A9}" srcOrd="3" destOrd="0" presId="urn:diagrams.loki3.com/VaryingWidthList"/>
    <dgm:cxn modelId="{39C8AFB7-CA38-4C30-B5A6-94BBD0FC99D5}" type="presParOf" srcId="{F75BA640-66C4-4C0C-B261-1165ADCAFDCB}" destId="{46C080BC-2EA2-4CF2-B959-37A6675B788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DACD168-0906-4AB4-88B2-58F7C2413359}" type="doc">
      <dgm:prSet loTypeId="urn:diagrams.loki3.com/VaryingWidthList" loCatId="list" qsTypeId="urn:microsoft.com/office/officeart/2005/8/quickstyle/3d5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0286AE50-341D-4BD7-AF00-535D005C74A6}">
      <dgm:prSet phldrT="[Text]"/>
      <dgm:spPr/>
      <dgm:t>
        <a:bodyPr/>
        <a:lstStyle/>
        <a:p>
          <a:r>
            <a:rPr lang="en-US" dirty="0" smtClean="0"/>
            <a:t>Need working loans 50k-10L</a:t>
          </a:r>
          <a:endParaRPr lang="en-US" dirty="0"/>
        </a:p>
      </dgm:t>
    </dgm:pt>
    <dgm:pt modelId="{ABDB4DD7-28A5-4533-9094-8FD2898301F0}" type="parTrans" cxnId="{D2550DF5-6728-4B99-B122-302E408CD26A}">
      <dgm:prSet/>
      <dgm:spPr/>
      <dgm:t>
        <a:bodyPr/>
        <a:lstStyle/>
        <a:p>
          <a:endParaRPr lang="en-US"/>
        </a:p>
      </dgm:t>
    </dgm:pt>
    <dgm:pt modelId="{618D2591-314E-4111-8DE7-2BC452EDEF75}" type="sibTrans" cxnId="{D2550DF5-6728-4B99-B122-302E408CD26A}">
      <dgm:prSet/>
      <dgm:spPr/>
      <dgm:t>
        <a:bodyPr/>
        <a:lstStyle/>
        <a:p>
          <a:endParaRPr lang="en-US"/>
        </a:p>
      </dgm:t>
    </dgm:pt>
    <dgm:pt modelId="{5695FB4A-590D-4697-9D51-57798EFACEDA}">
      <dgm:prSet phldrT="[Text]"/>
      <dgm:spPr/>
      <dgm:t>
        <a:bodyPr/>
        <a:lstStyle/>
        <a:p>
          <a:r>
            <a:rPr lang="en-US" dirty="0" smtClean="0"/>
            <a:t>But only 4% can access formal FI </a:t>
          </a:r>
          <a:r>
            <a:rPr lang="en-US" dirty="0" smtClean="0">
              <a:sym typeface="Wingdings" panose="05000000000000000000" pitchFamily="2" charset="2"/>
            </a:rPr>
            <a:t></a:t>
          </a:r>
          <a:endParaRPr lang="en-US" dirty="0"/>
        </a:p>
      </dgm:t>
    </dgm:pt>
    <dgm:pt modelId="{A3AFBD87-3F59-4999-9D5F-446D45D0DA50}" type="parTrans" cxnId="{402789BC-BBB0-44BB-9805-769E1C5BB33A}">
      <dgm:prSet/>
      <dgm:spPr/>
      <dgm:t>
        <a:bodyPr/>
        <a:lstStyle/>
        <a:p>
          <a:endParaRPr lang="en-US"/>
        </a:p>
      </dgm:t>
    </dgm:pt>
    <dgm:pt modelId="{90CBA89F-3873-4810-A922-D4BDA4D2EC2D}" type="sibTrans" cxnId="{402789BC-BBB0-44BB-9805-769E1C5BB33A}">
      <dgm:prSet/>
      <dgm:spPr/>
      <dgm:t>
        <a:bodyPr/>
        <a:lstStyle/>
        <a:p>
          <a:endParaRPr lang="en-US"/>
        </a:p>
      </dgm:t>
    </dgm:pt>
    <dgm:pt modelId="{F75BA640-66C4-4C0C-B261-1165ADCAFDCB}" type="pres">
      <dgm:prSet presAssocID="{EDACD168-0906-4AB4-88B2-58F7C2413359}" presName="Name0" presStyleCnt="0">
        <dgm:presLayoutVars>
          <dgm:resizeHandles/>
        </dgm:presLayoutVars>
      </dgm:prSet>
      <dgm:spPr/>
      <dgm:t>
        <a:bodyPr/>
        <a:lstStyle/>
        <a:p>
          <a:endParaRPr lang="en-US"/>
        </a:p>
      </dgm:t>
    </dgm:pt>
    <dgm:pt modelId="{A68B5906-5381-48B9-BAE4-E2DDEDF2BFC1}" type="pres">
      <dgm:prSet presAssocID="{0286AE50-341D-4BD7-AF00-535D005C74A6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CBC35-76BE-466D-9FFD-C8D660ABDAD9}" type="pres">
      <dgm:prSet presAssocID="{618D2591-314E-4111-8DE7-2BC452EDEF75}" presName="space" presStyleCnt="0"/>
      <dgm:spPr/>
    </dgm:pt>
    <dgm:pt modelId="{9F58050C-D3C7-411F-850E-B9137F323D37}" type="pres">
      <dgm:prSet presAssocID="{5695FB4A-590D-4697-9D51-57798EFACEDA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FDDFCB-4E6B-401E-A115-500FC91EE49E}" type="presOf" srcId="{0286AE50-341D-4BD7-AF00-535D005C74A6}" destId="{A68B5906-5381-48B9-BAE4-E2DDEDF2BFC1}" srcOrd="0" destOrd="0" presId="urn:diagrams.loki3.com/VaryingWidthList"/>
    <dgm:cxn modelId="{292BCD93-F9D1-4E77-B850-6FBE1AD1899A}" type="presOf" srcId="{5695FB4A-590D-4697-9D51-57798EFACEDA}" destId="{9F58050C-D3C7-411F-850E-B9137F323D37}" srcOrd="0" destOrd="0" presId="urn:diagrams.loki3.com/VaryingWidthList"/>
    <dgm:cxn modelId="{402789BC-BBB0-44BB-9805-769E1C5BB33A}" srcId="{EDACD168-0906-4AB4-88B2-58F7C2413359}" destId="{5695FB4A-590D-4697-9D51-57798EFACEDA}" srcOrd="1" destOrd="0" parTransId="{A3AFBD87-3F59-4999-9D5F-446D45D0DA50}" sibTransId="{90CBA89F-3873-4810-A922-D4BDA4D2EC2D}"/>
    <dgm:cxn modelId="{057D5C9D-B163-41C6-80E9-B802A4D7DBC5}" type="presOf" srcId="{EDACD168-0906-4AB4-88B2-58F7C2413359}" destId="{F75BA640-66C4-4C0C-B261-1165ADCAFDCB}" srcOrd="0" destOrd="0" presId="urn:diagrams.loki3.com/VaryingWidthList"/>
    <dgm:cxn modelId="{D2550DF5-6728-4B99-B122-302E408CD26A}" srcId="{EDACD168-0906-4AB4-88B2-58F7C2413359}" destId="{0286AE50-341D-4BD7-AF00-535D005C74A6}" srcOrd="0" destOrd="0" parTransId="{ABDB4DD7-28A5-4533-9094-8FD2898301F0}" sibTransId="{618D2591-314E-4111-8DE7-2BC452EDEF75}"/>
    <dgm:cxn modelId="{9DB74497-B64B-4DF2-830D-890C480075E9}" type="presParOf" srcId="{F75BA640-66C4-4C0C-B261-1165ADCAFDCB}" destId="{A68B5906-5381-48B9-BAE4-E2DDEDF2BFC1}" srcOrd="0" destOrd="0" presId="urn:diagrams.loki3.com/VaryingWidthList"/>
    <dgm:cxn modelId="{3680ED88-0B4D-4372-BDC2-389805DCE489}" type="presParOf" srcId="{F75BA640-66C4-4C0C-B261-1165ADCAFDCB}" destId="{85DCBC35-76BE-466D-9FFD-C8D660ABDAD9}" srcOrd="1" destOrd="0" presId="urn:diagrams.loki3.com/VaryingWidthList"/>
    <dgm:cxn modelId="{4226387C-6106-47DC-950C-789E89CDA3A9}" type="presParOf" srcId="{F75BA640-66C4-4C0C-B261-1165ADCAFDCB}" destId="{9F58050C-D3C7-411F-850E-B9137F323D37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BC93D-A12A-491C-A8D8-6D8B28D4C5F8}" type="doc">
      <dgm:prSet loTypeId="urn:microsoft.com/office/officeart/2005/8/layout/orgChart1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1A46780-41FC-4668-83A5-B0F3499E399B}">
      <dgm:prSet phldrT="[Text]"/>
      <dgm:spPr/>
      <dgm:t>
        <a:bodyPr/>
        <a:lstStyle/>
        <a:p>
          <a:r>
            <a:rPr lang="en-US" smtClean="0">
              <a:latin typeface="Franklin Gothic Demi Cond" panose="020B0706030402020204" pitchFamily="34" charset="0"/>
            </a:rPr>
            <a:t>Financial Market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16933731-3937-4512-AF26-C503CE00EFC7}" type="parTrans" cxnId="{947F5EA3-E0B8-47FB-8C68-F3CFB815D670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43F278F8-F273-4431-AD3D-6105909FF8DC}" type="sibTrans" cxnId="{947F5EA3-E0B8-47FB-8C68-F3CFB815D670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47DDA163-F8BC-432D-8972-1ED8A013C3AF}">
      <dgm:prSet phldrT="[Text]"/>
      <dgm:spPr/>
      <dgm:t>
        <a:bodyPr/>
        <a:lstStyle/>
        <a:p>
          <a:r>
            <a:rPr lang="en-US" smtClean="0">
              <a:latin typeface="Franklin Gothic Demi Cond" panose="020B0706030402020204" pitchFamily="34" charset="0"/>
            </a:rPr>
            <a:t>Money Market</a:t>
          </a:r>
          <a:endParaRPr lang="en-US" dirty="0" smtClean="0">
            <a:latin typeface="Franklin Gothic Demi Cond" panose="020B0706030402020204" pitchFamily="34" charset="0"/>
          </a:endParaRPr>
        </a:p>
      </dgm:t>
    </dgm:pt>
    <dgm:pt modelId="{65607E27-79CE-4EBB-BF37-3639F4EF04BE}" type="parTrans" cxnId="{DE0C3580-37F1-41EE-9F4D-51479685DF91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E41E0E8C-81E1-435A-B9CC-192493855AC6}" type="sibTrans" cxnId="{DE0C3580-37F1-41EE-9F4D-51479685DF91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A1B2915E-D143-4F60-8EEF-57685529C19C}">
      <dgm:prSet phldrT="[Text]"/>
      <dgm:spPr/>
      <dgm:t>
        <a:bodyPr/>
        <a:lstStyle/>
        <a:p>
          <a:r>
            <a:rPr lang="en-US" smtClean="0">
              <a:latin typeface="Franklin Gothic Demi Cond" panose="020B0706030402020204" pitchFamily="34" charset="0"/>
            </a:rPr>
            <a:t>Capital Market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A92909A9-06F4-4277-B330-EE362A6C2DA3}" type="parTrans" cxnId="{0C8E9A2E-6388-4FC5-8E87-72F5B70CDF76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5C3A5F0E-DFD1-429A-A422-7FE24735BAD0}" type="sibTrans" cxnId="{0C8E9A2E-6388-4FC5-8E87-72F5B70CDF76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08A49BB5-ECE9-4213-A753-9BD1843B1475}">
      <dgm:prSet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>
              <a:latin typeface="Franklin Gothic Demi Cond" panose="020B0706030402020204" pitchFamily="34" charset="0"/>
            </a:rPr>
            <a:t>Primary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2B487698-A032-4F9B-897E-CAFE44BF17F1}" type="parTrans" cxnId="{D588D47A-A482-44EF-8420-E8CBEAAB8150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C7298C84-CAF6-4DA1-9280-87608DCE85A8}" type="sibTrans" cxnId="{D588D47A-A482-44EF-8420-E8CBEAAB8150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950604C1-4391-458F-A7F0-058D3625F5CB}">
      <dgm:prSet/>
      <dgm:spPr/>
      <dgm:t>
        <a:bodyPr/>
        <a:lstStyle/>
        <a:p>
          <a:r>
            <a:rPr lang="en-US" smtClean="0">
              <a:latin typeface="Franklin Gothic Demi Cond" panose="020B0706030402020204" pitchFamily="34" charset="0"/>
            </a:rPr>
            <a:t>Secondary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99ACFDF3-C41A-4550-B272-FDA60C021262}" type="parTrans" cxnId="{3FCA3415-1D4A-4A03-AAE8-FB65CF4B3868}">
      <dgm:prSet/>
      <dgm:spPr/>
      <dgm:t>
        <a:bodyPr/>
        <a:lstStyle/>
        <a:p>
          <a:endParaRPr lang="en-US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1DC14CD4-16AE-4DAA-801C-FC03935A2C13}" type="sibTrans" cxnId="{3FCA3415-1D4A-4A03-AAE8-FB65CF4B3868}">
      <dgm:prSet/>
      <dgm:spPr/>
      <dgm:t>
        <a:bodyPr/>
        <a:lstStyle/>
        <a:p>
          <a:endParaRPr lang="en-US">
            <a:latin typeface="Franklin Gothic Demi Cond" panose="020B0706030402020204" pitchFamily="34" charset="0"/>
          </a:endParaRPr>
        </a:p>
      </dgm:t>
    </dgm:pt>
    <dgm:pt modelId="{2FC26A68-D1FF-4320-ACEB-D70F639D39BF}" type="pres">
      <dgm:prSet presAssocID="{3B5BC93D-A12A-491C-A8D8-6D8B28D4C5F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39051F1-3D2A-4E97-B88E-E99F45151910}" type="pres">
      <dgm:prSet presAssocID="{C1A46780-41FC-4668-83A5-B0F3499E399B}" presName="hierRoot1" presStyleCnt="0">
        <dgm:presLayoutVars>
          <dgm:hierBranch val="init"/>
        </dgm:presLayoutVars>
      </dgm:prSet>
      <dgm:spPr/>
    </dgm:pt>
    <dgm:pt modelId="{F1869AC0-89D1-44E0-BBFF-F35BB7C6BDF8}" type="pres">
      <dgm:prSet presAssocID="{C1A46780-41FC-4668-83A5-B0F3499E399B}" presName="rootComposite1" presStyleCnt="0"/>
      <dgm:spPr/>
    </dgm:pt>
    <dgm:pt modelId="{BC8DFF4F-F0FD-464B-BC8D-87C98163F76E}" type="pres">
      <dgm:prSet presAssocID="{C1A46780-41FC-4668-83A5-B0F3499E399B}" presName="rootText1" presStyleLbl="node0" presStyleIdx="0" presStyleCnt="1" custScaleX="1743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DFFD90-0D68-4101-AE88-3009770B7B10}" type="pres">
      <dgm:prSet presAssocID="{C1A46780-41FC-4668-83A5-B0F3499E399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152A894-20E2-43F8-B92D-C2137A454A37}" type="pres">
      <dgm:prSet presAssocID="{C1A46780-41FC-4668-83A5-B0F3499E399B}" presName="hierChild2" presStyleCnt="0"/>
      <dgm:spPr/>
    </dgm:pt>
    <dgm:pt modelId="{4488640B-95E1-4EE8-9FEA-ACB99C1FE074}" type="pres">
      <dgm:prSet presAssocID="{65607E27-79CE-4EBB-BF37-3639F4EF04B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B85BE520-D338-4846-8746-46D433DC66BA}" type="pres">
      <dgm:prSet presAssocID="{47DDA163-F8BC-432D-8972-1ED8A013C3AF}" presName="hierRoot2" presStyleCnt="0">
        <dgm:presLayoutVars>
          <dgm:hierBranch val="init"/>
        </dgm:presLayoutVars>
      </dgm:prSet>
      <dgm:spPr/>
    </dgm:pt>
    <dgm:pt modelId="{F6361B88-E2E9-4834-A399-F60D94BD4475}" type="pres">
      <dgm:prSet presAssocID="{47DDA163-F8BC-432D-8972-1ED8A013C3AF}" presName="rootComposite" presStyleCnt="0"/>
      <dgm:spPr/>
    </dgm:pt>
    <dgm:pt modelId="{B3CF5EFF-E956-47E4-A010-C402D7FE2ED7}" type="pres">
      <dgm:prSet presAssocID="{47DDA163-F8BC-432D-8972-1ED8A013C3AF}" presName="rootText" presStyleLbl="node2" presStyleIdx="0" presStyleCnt="2" custScaleX="1687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4B2823-081C-465A-9CBB-1FC8C98A9526}" type="pres">
      <dgm:prSet presAssocID="{47DDA163-F8BC-432D-8972-1ED8A013C3AF}" presName="rootConnector" presStyleLbl="node2" presStyleIdx="0" presStyleCnt="2"/>
      <dgm:spPr/>
      <dgm:t>
        <a:bodyPr/>
        <a:lstStyle/>
        <a:p>
          <a:endParaRPr lang="en-US"/>
        </a:p>
      </dgm:t>
    </dgm:pt>
    <dgm:pt modelId="{D130108B-FD6D-48FD-ABEE-49D7E8F4B61F}" type="pres">
      <dgm:prSet presAssocID="{47DDA163-F8BC-432D-8972-1ED8A013C3AF}" presName="hierChild4" presStyleCnt="0"/>
      <dgm:spPr/>
    </dgm:pt>
    <dgm:pt modelId="{B835655D-8C7C-44D3-9909-398820098B8A}" type="pres">
      <dgm:prSet presAssocID="{47DDA163-F8BC-432D-8972-1ED8A013C3AF}" presName="hierChild5" presStyleCnt="0"/>
      <dgm:spPr/>
    </dgm:pt>
    <dgm:pt modelId="{5DF6E419-A394-4792-8D05-9B616E4300EC}" type="pres">
      <dgm:prSet presAssocID="{A92909A9-06F4-4277-B330-EE362A6C2DA3}" presName="Name37" presStyleLbl="parChTrans1D2" presStyleIdx="1" presStyleCnt="2"/>
      <dgm:spPr/>
      <dgm:t>
        <a:bodyPr/>
        <a:lstStyle/>
        <a:p>
          <a:endParaRPr lang="en-US"/>
        </a:p>
      </dgm:t>
    </dgm:pt>
    <dgm:pt modelId="{CB0C6734-0001-4C37-9752-922D43A43AE8}" type="pres">
      <dgm:prSet presAssocID="{A1B2915E-D143-4F60-8EEF-57685529C19C}" presName="hierRoot2" presStyleCnt="0">
        <dgm:presLayoutVars>
          <dgm:hierBranch val="init"/>
        </dgm:presLayoutVars>
      </dgm:prSet>
      <dgm:spPr/>
    </dgm:pt>
    <dgm:pt modelId="{8CA74128-527F-47AC-8471-39245F3E221E}" type="pres">
      <dgm:prSet presAssocID="{A1B2915E-D143-4F60-8EEF-57685529C19C}" presName="rootComposite" presStyleCnt="0"/>
      <dgm:spPr/>
    </dgm:pt>
    <dgm:pt modelId="{96789728-D549-4373-937D-63D0D2C099CD}" type="pres">
      <dgm:prSet presAssocID="{A1B2915E-D143-4F60-8EEF-57685529C19C}" presName="rootText" presStyleLbl="node2" presStyleIdx="1" presStyleCnt="2" custScaleX="1570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F7CD17-D432-4AAD-9A7C-2332957E0ECA}" type="pres">
      <dgm:prSet presAssocID="{A1B2915E-D143-4F60-8EEF-57685529C19C}" presName="rootConnector" presStyleLbl="node2" presStyleIdx="1" presStyleCnt="2"/>
      <dgm:spPr/>
      <dgm:t>
        <a:bodyPr/>
        <a:lstStyle/>
        <a:p>
          <a:endParaRPr lang="en-US"/>
        </a:p>
      </dgm:t>
    </dgm:pt>
    <dgm:pt modelId="{B5775A04-C809-4340-8178-02EA2E9CA501}" type="pres">
      <dgm:prSet presAssocID="{A1B2915E-D143-4F60-8EEF-57685529C19C}" presName="hierChild4" presStyleCnt="0"/>
      <dgm:spPr/>
    </dgm:pt>
    <dgm:pt modelId="{E5FF25C8-280F-46A4-BBCF-4C51998B0639}" type="pres">
      <dgm:prSet presAssocID="{2B487698-A032-4F9B-897E-CAFE44BF17F1}" presName="Name37" presStyleLbl="parChTrans1D3" presStyleIdx="0" presStyleCnt="2"/>
      <dgm:spPr/>
      <dgm:t>
        <a:bodyPr/>
        <a:lstStyle/>
        <a:p>
          <a:endParaRPr lang="en-US"/>
        </a:p>
      </dgm:t>
    </dgm:pt>
    <dgm:pt modelId="{9C2B7A2F-A02B-4054-8864-B9C79F4C7E7E}" type="pres">
      <dgm:prSet presAssocID="{08A49BB5-ECE9-4213-A753-9BD1843B1475}" presName="hierRoot2" presStyleCnt="0">
        <dgm:presLayoutVars>
          <dgm:hierBranch val="init"/>
        </dgm:presLayoutVars>
      </dgm:prSet>
      <dgm:spPr/>
    </dgm:pt>
    <dgm:pt modelId="{10633729-2BCC-496E-B046-4B92C0F00D8D}" type="pres">
      <dgm:prSet presAssocID="{08A49BB5-ECE9-4213-A753-9BD1843B1475}" presName="rootComposite" presStyleCnt="0"/>
      <dgm:spPr/>
    </dgm:pt>
    <dgm:pt modelId="{64197F07-8635-4222-99BA-82519BE2A513}" type="pres">
      <dgm:prSet presAssocID="{08A49BB5-ECE9-4213-A753-9BD1843B1475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01B72A-7183-4C2D-821E-F04C69ED73CB}" type="pres">
      <dgm:prSet presAssocID="{08A49BB5-ECE9-4213-A753-9BD1843B1475}" presName="rootConnector" presStyleLbl="node3" presStyleIdx="0" presStyleCnt="2"/>
      <dgm:spPr/>
      <dgm:t>
        <a:bodyPr/>
        <a:lstStyle/>
        <a:p>
          <a:endParaRPr lang="en-US"/>
        </a:p>
      </dgm:t>
    </dgm:pt>
    <dgm:pt modelId="{5C96484E-D874-42F7-9364-80DF643CA1F5}" type="pres">
      <dgm:prSet presAssocID="{08A49BB5-ECE9-4213-A753-9BD1843B1475}" presName="hierChild4" presStyleCnt="0"/>
      <dgm:spPr/>
    </dgm:pt>
    <dgm:pt modelId="{CF341180-1ED1-4565-983F-CABC5E408BFF}" type="pres">
      <dgm:prSet presAssocID="{08A49BB5-ECE9-4213-A753-9BD1843B1475}" presName="hierChild5" presStyleCnt="0"/>
      <dgm:spPr/>
    </dgm:pt>
    <dgm:pt modelId="{AA52E57A-EC73-4D68-BC13-A04532F6566B}" type="pres">
      <dgm:prSet presAssocID="{99ACFDF3-C41A-4550-B272-FDA60C021262}" presName="Name37" presStyleLbl="parChTrans1D3" presStyleIdx="1" presStyleCnt="2"/>
      <dgm:spPr/>
      <dgm:t>
        <a:bodyPr/>
        <a:lstStyle/>
        <a:p>
          <a:endParaRPr lang="en-US"/>
        </a:p>
      </dgm:t>
    </dgm:pt>
    <dgm:pt modelId="{97F8A799-3556-49E6-8607-AEEBD0E88DC3}" type="pres">
      <dgm:prSet presAssocID="{950604C1-4391-458F-A7F0-058D3625F5CB}" presName="hierRoot2" presStyleCnt="0">
        <dgm:presLayoutVars>
          <dgm:hierBranch val="init"/>
        </dgm:presLayoutVars>
      </dgm:prSet>
      <dgm:spPr/>
    </dgm:pt>
    <dgm:pt modelId="{AFFFB2B4-967A-41D3-931D-4A421258C2E5}" type="pres">
      <dgm:prSet presAssocID="{950604C1-4391-458F-A7F0-058D3625F5CB}" presName="rootComposite" presStyleCnt="0"/>
      <dgm:spPr/>
    </dgm:pt>
    <dgm:pt modelId="{79C4E884-41B2-4325-B9BC-BA595654B76D}" type="pres">
      <dgm:prSet presAssocID="{950604C1-4391-458F-A7F0-058D3625F5CB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CE2815-2CF4-4E78-B75B-0F6FB8AD9DA1}" type="pres">
      <dgm:prSet presAssocID="{950604C1-4391-458F-A7F0-058D3625F5CB}" presName="rootConnector" presStyleLbl="node3" presStyleIdx="1" presStyleCnt="2"/>
      <dgm:spPr/>
      <dgm:t>
        <a:bodyPr/>
        <a:lstStyle/>
        <a:p>
          <a:endParaRPr lang="en-US"/>
        </a:p>
      </dgm:t>
    </dgm:pt>
    <dgm:pt modelId="{1B45D105-EBF7-47AA-8FB8-16384D925DF4}" type="pres">
      <dgm:prSet presAssocID="{950604C1-4391-458F-A7F0-058D3625F5CB}" presName="hierChild4" presStyleCnt="0"/>
      <dgm:spPr/>
    </dgm:pt>
    <dgm:pt modelId="{E7C4B444-D419-45C3-A4B7-AAF906786170}" type="pres">
      <dgm:prSet presAssocID="{950604C1-4391-458F-A7F0-058D3625F5CB}" presName="hierChild5" presStyleCnt="0"/>
      <dgm:spPr/>
    </dgm:pt>
    <dgm:pt modelId="{4A9AFE82-E854-4397-99E8-FC6B6FDF11B5}" type="pres">
      <dgm:prSet presAssocID="{A1B2915E-D143-4F60-8EEF-57685529C19C}" presName="hierChild5" presStyleCnt="0"/>
      <dgm:spPr/>
    </dgm:pt>
    <dgm:pt modelId="{6D6D28BE-471A-4CA6-B5DD-F37ADD1A3175}" type="pres">
      <dgm:prSet presAssocID="{C1A46780-41FC-4668-83A5-B0F3499E399B}" presName="hierChild3" presStyleCnt="0"/>
      <dgm:spPr/>
    </dgm:pt>
  </dgm:ptLst>
  <dgm:cxnLst>
    <dgm:cxn modelId="{57836C02-72C2-42A3-8FBA-5F149AC4B9A7}" type="presOf" srcId="{08A49BB5-ECE9-4213-A753-9BD1843B1475}" destId="{64197F07-8635-4222-99BA-82519BE2A513}" srcOrd="0" destOrd="0" presId="urn:microsoft.com/office/officeart/2005/8/layout/orgChart1"/>
    <dgm:cxn modelId="{BDCA5A81-53DF-49AB-BE3C-C5F006C3E70B}" type="presOf" srcId="{A1B2915E-D143-4F60-8EEF-57685529C19C}" destId="{37F7CD17-D432-4AAD-9A7C-2332957E0ECA}" srcOrd="1" destOrd="0" presId="urn:microsoft.com/office/officeart/2005/8/layout/orgChart1"/>
    <dgm:cxn modelId="{B22E4E77-95D8-48FD-9F55-AD0586165690}" type="presOf" srcId="{A92909A9-06F4-4277-B330-EE362A6C2DA3}" destId="{5DF6E419-A394-4792-8D05-9B616E4300EC}" srcOrd="0" destOrd="0" presId="urn:microsoft.com/office/officeart/2005/8/layout/orgChart1"/>
    <dgm:cxn modelId="{CAAEA6A9-2698-47AC-ADC1-35B80FB58497}" type="presOf" srcId="{65607E27-79CE-4EBB-BF37-3639F4EF04BE}" destId="{4488640B-95E1-4EE8-9FEA-ACB99C1FE074}" srcOrd="0" destOrd="0" presId="urn:microsoft.com/office/officeart/2005/8/layout/orgChart1"/>
    <dgm:cxn modelId="{88448E17-6260-4E1C-9172-92832763057C}" type="presOf" srcId="{2B487698-A032-4F9B-897E-CAFE44BF17F1}" destId="{E5FF25C8-280F-46A4-BBCF-4C51998B0639}" srcOrd="0" destOrd="0" presId="urn:microsoft.com/office/officeart/2005/8/layout/orgChart1"/>
    <dgm:cxn modelId="{06634F26-BF3E-4F93-B0FB-2B0719A2678D}" type="presOf" srcId="{47DDA163-F8BC-432D-8972-1ED8A013C3AF}" destId="{B3CF5EFF-E956-47E4-A010-C402D7FE2ED7}" srcOrd="0" destOrd="0" presId="urn:microsoft.com/office/officeart/2005/8/layout/orgChart1"/>
    <dgm:cxn modelId="{062420BE-C3A3-4139-A465-526CB212051C}" type="presOf" srcId="{C1A46780-41FC-4668-83A5-B0F3499E399B}" destId="{BC8DFF4F-F0FD-464B-BC8D-87C98163F76E}" srcOrd="0" destOrd="0" presId="urn:microsoft.com/office/officeart/2005/8/layout/orgChart1"/>
    <dgm:cxn modelId="{B8A976B6-1D21-4989-A8E4-C340FC58D6EA}" type="presOf" srcId="{99ACFDF3-C41A-4550-B272-FDA60C021262}" destId="{AA52E57A-EC73-4D68-BC13-A04532F6566B}" srcOrd="0" destOrd="0" presId="urn:microsoft.com/office/officeart/2005/8/layout/orgChart1"/>
    <dgm:cxn modelId="{947F5EA3-E0B8-47FB-8C68-F3CFB815D670}" srcId="{3B5BC93D-A12A-491C-A8D8-6D8B28D4C5F8}" destId="{C1A46780-41FC-4668-83A5-B0F3499E399B}" srcOrd="0" destOrd="0" parTransId="{16933731-3937-4512-AF26-C503CE00EFC7}" sibTransId="{43F278F8-F273-4431-AD3D-6105909FF8DC}"/>
    <dgm:cxn modelId="{E9BCFEAA-67F0-4DCF-ADC6-2A8B88E29163}" type="presOf" srcId="{47DDA163-F8BC-432D-8972-1ED8A013C3AF}" destId="{FA4B2823-081C-465A-9CBB-1FC8C98A9526}" srcOrd="1" destOrd="0" presId="urn:microsoft.com/office/officeart/2005/8/layout/orgChart1"/>
    <dgm:cxn modelId="{4F2C6EFA-0280-42E4-83E9-86704F986F70}" type="presOf" srcId="{950604C1-4391-458F-A7F0-058D3625F5CB}" destId="{D1CE2815-2CF4-4E78-B75B-0F6FB8AD9DA1}" srcOrd="1" destOrd="0" presId="urn:microsoft.com/office/officeart/2005/8/layout/orgChart1"/>
    <dgm:cxn modelId="{2AC43AD4-751B-464A-B45F-D4975358B7B8}" type="presOf" srcId="{3B5BC93D-A12A-491C-A8D8-6D8B28D4C5F8}" destId="{2FC26A68-D1FF-4320-ACEB-D70F639D39BF}" srcOrd="0" destOrd="0" presId="urn:microsoft.com/office/officeart/2005/8/layout/orgChart1"/>
    <dgm:cxn modelId="{0C8E9A2E-6388-4FC5-8E87-72F5B70CDF76}" srcId="{C1A46780-41FC-4668-83A5-B0F3499E399B}" destId="{A1B2915E-D143-4F60-8EEF-57685529C19C}" srcOrd="1" destOrd="0" parTransId="{A92909A9-06F4-4277-B330-EE362A6C2DA3}" sibTransId="{5C3A5F0E-DFD1-429A-A422-7FE24735BAD0}"/>
    <dgm:cxn modelId="{DE0C3580-37F1-41EE-9F4D-51479685DF91}" srcId="{C1A46780-41FC-4668-83A5-B0F3499E399B}" destId="{47DDA163-F8BC-432D-8972-1ED8A013C3AF}" srcOrd="0" destOrd="0" parTransId="{65607E27-79CE-4EBB-BF37-3639F4EF04BE}" sibTransId="{E41E0E8C-81E1-435A-B9CC-192493855AC6}"/>
    <dgm:cxn modelId="{3FCA3415-1D4A-4A03-AAE8-FB65CF4B3868}" srcId="{A1B2915E-D143-4F60-8EEF-57685529C19C}" destId="{950604C1-4391-458F-A7F0-058D3625F5CB}" srcOrd="1" destOrd="0" parTransId="{99ACFDF3-C41A-4550-B272-FDA60C021262}" sibTransId="{1DC14CD4-16AE-4DAA-801C-FC03935A2C13}"/>
    <dgm:cxn modelId="{FD2E6D53-6C36-4A42-ACA1-3056949212F5}" type="presOf" srcId="{A1B2915E-D143-4F60-8EEF-57685529C19C}" destId="{96789728-D549-4373-937D-63D0D2C099CD}" srcOrd="0" destOrd="0" presId="urn:microsoft.com/office/officeart/2005/8/layout/orgChart1"/>
    <dgm:cxn modelId="{D588D47A-A482-44EF-8420-E8CBEAAB8150}" srcId="{A1B2915E-D143-4F60-8EEF-57685529C19C}" destId="{08A49BB5-ECE9-4213-A753-9BD1843B1475}" srcOrd="0" destOrd="0" parTransId="{2B487698-A032-4F9B-897E-CAFE44BF17F1}" sibTransId="{C7298C84-CAF6-4DA1-9280-87608DCE85A8}"/>
    <dgm:cxn modelId="{1048BD17-88CC-4604-99DE-72BD6FADBAA8}" type="presOf" srcId="{950604C1-4391-458F-A7F0-058D3625F5CB}" destId="{79C4E884-41B2-4325-B9BC-BA595654B76D}" srcOrd="0" destOrd="0" presId="urn:microsoft.com/office/officeart/2005/8/layout/orgChart1"/>
    <dgm:cxn modelId="{57B15119-1290-4393-B9CD-696028D43573}" type="presOf" srcId="{C1A46780-41FC-4668-83A5-B0F3499E399B}" destId="{71DFFD90-0D68-4101-AE88-3009770B7B10}" srcOrd="1" destOrd="0" presId="urn:microsoft.com/office/officeart/2005/8/layout/orgChart1"/>
    <dgm:cxn modelId="{ADF1959F-4B28-40F8-B848-92A777A6F7FE}" type="presOf" srcId="{08A49BB5-ECE9-4213-A753-9BD1843B1475}" destId="{6F01B72A-7183-4C2D-821E-F04C69ED73CB}" srcOrd="1" destOrd="0" presId="urn:microsoft.com/office/officeart/2005/8/layout/orgChart1"/>
    <dgm:cxn modelId="{D8D0603B-39CA-4C59-B791-602F19875F43}" type="presParOf" srcId="{2FC26A68-D1FF-4320-ACEB-D70F639D39BF}" destId="{339051F1-3D2A-4E97-B88E-E99F45151910}" srcOrd="0" destOrd="0" presId="urn:microsoft.com/office/officeart/2005/8/layout/orgChart1"/>
    <dgm:cxn modelId="{3E9E9D86-25C7-47E9-9549-68D952EB22A5}" type="presParOf" srcId="{339051F1-3D2A-4E97-B88E-E99F45151910}" destId="{F1869AC0-89D1-44E0-BBFF-F35BB7C6BDF8}" srcOrd="0" destOrd="0" presId="urn:microsoft.com/office/officeart/2005/8/layout/orgChart1"/>
    <dgm:cxn modelId="{8C5D601C-C97D-443B-B3A8-CAFE38B513EB}" type="presParOf" srcId="{F1869AC0-89D1-44E0-BBFF-F35BB7C6BDF8}" destId="{BC8DFF4F-F0FD-464B-BC8D-87C98163F76E}" srcOrd="0" destOrd="0" presId="urn:microsoft.com/office/officeart/2005/8/layout/orgChart1"/>
    <dgm:cxn modelId="{FA200995-3C0E-4C8B-B7AB-F7984187CB66}" type="presParOf" srcId="{F1869AC0-89D1-44E0-BBFF-F35BB7C6BDF8}" destId="{71DFFD90-0D68-4101-AE88-3009770B7B10}" srcOrd="1" destOrd="0" presId="urn:microsoft.com/office/officeart/2005/8/layout/orgChart1"/>
    <dgm:cxn modelId="{9E41ACB0-63BE-4BF6-AF4C-20BD7CD1D4AF}" type="presParOf" srcId="{339051F1-3D2A-4E97-B88E-E99F45151910}" destId="{B152A894-20E2-43F8-B92D-C2137A454A37}" srcOrd="1" destOrd="0" presId="urn:microsoft.com/office/officeart/2005/8/layout/orgChart1"/>
    <dgm:cxn modelId="{9B88B09E-D63F-4710-AE37-6DDC480918DA}" type="presParOf" srcId="{B152A894-20E2-43F8-B92D-C2137A454A37}" destId="{4488640B-95E1-4EE8-9FEA-ACB99C1FE074}" srcOrd="0" destOrd="0" presId="urn:microsoft.com/office/officeart/2005/8/layout/orgChart1"/>
    <dgm:cxn modelId="{F1261D7A-2116-4740-BDB5-7C236F4DF0CA}" type="presParOf" srcId="{B152A894-20E2-43F8-B92D-C2137A454A37}" destId="{B85BE520-D338-4846-8746-46D433DC66BA}" srcOrd="1" destOrd="0" presId="urn:microsoft.com/office/officeart/2005/8/layout/orgChart1"/>
    <dgm:cxn modelId="{02333B01-B08E-4CF3-8667-0FD4D47F07F5}" type="presParOf" srcId="{B85BE520-D338-4846-8746-46D433DC66BA}" destId="{F6361B88-E2E9-4834-A399-F60D94BD4475}" srcOrd="0" destOrd="0" presId="urn:microsoft.com/office/officeart/2005/8/layout/orgChart1"/>
    <dgm:cxn modelId="{4E638F80-EE0C-47B2-99DD-A7BE64E90B6F}" type="presParOf" srcId="{F6361B88-E2E9-4834-A399-F60D94BD4475}" destId="{B3CF5EFF-E956-47E4-A010-C402D7FE2ED7}" srcOrd="0" destOrd="0" presId="urn:microsoft.com/office/officeart/2005/8/layout/orgChart1"/>
    <dgm:cxn modelId="{311FF632-A7FB-46AF-80C5-F966DC85A75B}" type="presParOf" srcId="{F6361B88-E2E9-4834-A399-F60D94BD4475}" destId="{FA4B2823-081C-465A-9CBB-1FC8C98A9526}" srcOrd="1" destOrd="0" presId="urn:microsoft.com/office/officeart/2005/8/layout/orgChart1"/>
    <dgm:cxn modelId="{AE845E47-71E2-4977-B3F6-B08B0377891B}" type="presParOf" srcId="{B85BE520-D338-4846-8746-46D433DC66BA}" destId="{D130108B-FD6D-48FD-ABEE-49D7E8F4B61F}" srcOrd="1" destOrd="0" presId="urn:microsoft.com/office/officeart/2005/8/layout/orgChart1"/>
    <dgm:cxn modelId="{2B38CBBD-01FF-47CE-8361-CE8AFFCA64BE}" type="presParOf" srcId="{B85BE520-D338-4846-8746-46D433DC66BA}" destId="{B835655D-8C7C-44D3-9909-398820098B8A}" srcOrd="2" destOrd="0" presId="urn:microsoft.com/office/officeart/2005/8/layout/orgChart1"/>
    <dgm:cxn modelId="{1EC776C2-6D2B-449A-8F80-1EE1020FD0B4}" type="presParOf" srcId="{B152A894-20E2-43F8-B92D-C2137A454A37}" destId="{5DF6E419-A394-4792-8D05-9B616E4300EC}" srcOrd="2" destOrd="0" presId="urn:microsoft.com/office/officeart/2005/8/layout/orgChart1"/>
    <dgm:cxn modelId="{E28E98B2-9FC9-4889-858F-82ABA209871F}" type="presParOf" srcId="{B152A894-20E2-43F8-B92D-C2137A454A37}" destId="{CB0C6734-0001-4C37-9752-922D43A43AE8}" srcOrd="3" destOrd="0" presId="urn:microsoft.com/office/officeart/2005/8/layout/orgChart1"/>
    <dgm:cxn modelId="{8E5D3F2B-C88B-4749-971E-023748AF84A9}" type="presParOf" srcId="{CB0C6734-0001-4C37-9752-922D43A43AE8}" destId="{8CA74128-527F-47AC-8471-39245F3E221E}" srcOrd="0" destOrd="0" presId="urn:microsoft.com/office/officeart/2005/8/layout/orgChart1"/>
    <dgm:cxn modelId="{4237B8FE-C62B-426B-9A72-71F2CE7627BC}" type="presParOf" srcId="{8CA74128-527F-47AC-8471-39245F3E221E}" destId="{96789728-D549-4373-937D-63D0D2C099CD}" srcOrd="0" destOrd="0" presId="urn:microsoft.com/office/officeart/2005/8/layout/orgChart1"/>
    <dgm:cxn modelId="{B4A2AEBD-2B00-4B6C-9A87-D454B0E3D49B}" type="presParOf" srcId="{8CA74128-527F-47AC-8471-39245F3E221E}" destId="{37F7CD17-D432-4AAD-9A7C-2332957E0ECA}" srcOrd="1" destOrd="0" presId="urn:microsoft.com/office/officeart/2005/8/layout/orgChart1"/>
    <dgm:cxn modelId="{1A49F6A9-41A9-436F-94B9-7823D44910F7}" type="presParOf" srcId="{CB0C6734-0001-4C37-9752-922D43A43AE8}" destId="{B5775A04-C809-4340-8178-02EA2E9CA501}" srcOrd="1" destOrd="0" presId="urn:microsoft.com/office/officeart/2005/8/layout/orgChart1"/>
    <dgm:cxn modelId="{564D2359-FB35-4148-B4E8-AD9B757BD527}" type="presParOf" srcId="{B5775A04-C809-4340-8178-02EA2E9CA501}" destId="{E5FF25C8-280F-46A4-BBCF-4C51998B0639}" srcOrd="0" destOrd="0" presId="urn:microsoft.com/office/officeart/2005/8/layout/orgChart1"/>
    <dgm:cxn modelId="{24C448B8-37A1-462A-893D-9E5C21D0FCF4}" type="presParOf" srcId="{B5775A04-C809-4340-8178-02EA2E9CA501}" destId="{9C2B7A2F-A02B-4054-8864-B9C79F4C7E7E}" srcOrd="1" destOrd="0" presId="urn:microsoft.com/office/officeart/2005/8/layout/orgChart1"/>
    <dgm:cxn modelId="{74BCFEEC-BC85-4429-87CE-CC14122DA6D9}" type="presParOf" srcId="{9C2B7A2F-A02B-4054-8864-B9C79F4C7E7E}" destId="{10633729-2BCC-496E-B046-4B92C0F00D8D}" srcOrd="0" destOrd="0" presId="urn:microsoft.com/office/officeart/2005/8/layout/orgChart1"/>
    <dgm:cxn modelId="{53C706CD-BB3E-478E-B548-26EF3940A029}" type="presParOf" srcId="{10633729-2BCC-496E-B046-4B92C0F00D8D}" destId="{64197F07-8635-4222-99BA-82519BE2A513}" srcOrd="0" destOrd="0" presId="urn:microsoft.com/office/officeart/2005/8/layout/orgChart1"/>
    <dgm:cxn modelId="{0DD37CC2-0DD2-418E-93B0-B9100909E1F1}" type="presParOf" srcId="{10633729-2BCC-496E-B046-4B92C0F00D8D}" destId="{6F01B72A-7183-4C2D-821E-F04C69ED73CB}" srcOrd="1" destOrd="0" presId="urn:microsoft.com/office/officeart/2005/8/layout/orgChart1"/>
    <dgm:cxn modelId="{4CDD6E31-9B76-4705-9038-F3D441187EE1}" type="presParOf" srcId="{9C2B7A2F-A02B-4054-8864-B9C79F4C7E7E}" destId="{5C96484E-D874-42F7-9364-80DF643CA1F5}" srcOrd="1" destOrd="0" presId="urn:microsoft.com/office/officeart/2005/8/layout/orgChart1"/>
    <dgm:cxn modelId="{9770CC86-936B-4409-A034-F480715376AB}" type="presParOf" srcId="{9C2B7A2F-A02B-4054-8864-B9C79F4C7E7E}" destId="{CF341180-1ED1-4565-983F-CABC5E408BFF}" srcOrd="2" destOrd="0" presId="urn:microsoft.com/office/officeart/2005/8/layout/orgChart1"/>
    <dgm:cxn modelId="{A987AB06-4A5F-4246-B852-2C384B3B4B24}" type="presParOf" srcId="{B5775A04-C809-4340-8178-02EA2E9CA501}" destId="{AA52E57A-EC73-4D68-BC13-A04532F6566B}" srcOrd="2" destOrd="0" presId="urn:microsoft.com/office/officeart/2005/8/layout/orgChart1"/>
    <dgm:cxn modelId="{5883B889-49D1-40D2-81AD-4934E0D737E5}" type="presParOf" srcId="{B5775A04-C809-4340-8178-02EA2E9CA501}" destId="{97F8A799-3556-49E6-8607-AEEBD0E88DC3}" srcOrd="3" destOrd="0" presId="urn:microsoft.com/office/officeart/2005/8/layout/orgChart1"/>
    <dgm:cxn modelId="{7739A016-A9F0-493A-927F-DC5E0301879A}" type="presParOf" srcId="{97F8A799-3556-49E6-8607-AEEBD0E88DC3}" destId="{AFFFB2B4-967A-41D3-931D-4A421258C2E5}" srcOrd="0" destOrd="0" presId="urn:microsoft.com/office/officeart/2005/8/layout/orgChart1"/>
    <dgm:cxn modelId="{E4B144D1-E0A6-4FE2-A2FC-66F0B79630BC}" type="presParOf" srcId="{AFFFB2B4-967A-41D3-931D-4A421258C2E5}" destId="{79C4E884-41B2-4325-B9BC-BA595654B76D}" srcOrd="0" destOrd="0" presId="urn:microsoft.com/office/officeart/2005/8/layout/orgChart1"/>
    <dgm:cxn modelId="{AD335CE3-BDD9-4A0E-AF0C-615C7A0D04D5}" type="presParOf" srcId="{AFFFB2B4-967A-41D3-931D-4A421258C2E5}" destId="{D1CE2815-2CF4-4E78-B75B-0F6FB8AD9DA1}" srcOrd="1" destOrd="0" presId="urn:microsoft.com/office/officeart/2005/8/layout/orgChart1"/>
    <dgm:cxn modelId="{9BC15821-AE40-47EE-9367-C2665BBA95B4}" type="presParOf" srcId="{97F8A799-3556-49E6-8607-AEEBD0E88DC3}" destId="{1B45D105-EBF7-47AA-8FB8-16384D925DF4}" srcOrd="1" destOrd="0" presId="urn:microsoft.com/office/officeart/2005/8/layout/orgChart1"/>
    <dgm:cxn modelId="{E8531BBF-8609-4833-8765-F0097ABD9499}" type="presParOf" srcId="{97F8A799-3556-49E6-8607-AEEBD0E88DC3}" destId="{E7C4B444-D419-45C3-A4B7-AAF906786170}" srcOrd="2" destOrd="0" presId="urn:microsoft.com/office/officeart/2005/8/layout/orgChart1"/>
    <dgm:cxn modelId="{39498D04-D16F-438E-959E-DFC0A52FA1E4}" type="presParOf" srcId="{CB0C6734-0001-4C37-9752-922D43A43AE8}" destId="{4A9AFE82-E854-4397-99E8-FC6B6FDF11B5}" srcOrd="2" destOrd="0" presId="urn:microsoft.com/office/officeart/2005/8/layout/orgChart1"/>
    <dgm:cxn modelId="{B681D413-5E3A-4E90-9CBA-BC20DF740E29}" type="presParOf" srcId="{339051F1-3D2A-4E97-B88E-E99F45151910}" destId="{6D6D28BE-471A-4CA6-B5DD-F37ADD1A317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25A6D67-6081-4E40-B796-B54391EF52A5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2FC088-7D67-4F2B-AF21-86F9336C652B}">
      <dgm:prSet phldrT="[Text]"/>
      <dgm:spPr/>
      <dgm:t>
        <a:bodyPr/>
        <a:lstStyle/>
        <a:p>
          <a:r>
            <a:rPr lang="en-US" dirty="0" smtClean="0"/>
            <a:t>Banks, other NBFCs (14%)</a:t>
          </a:r>
          <a:endParaRPr lang="en-US" dirty="0"/>
        </a:p>
      </dgm:t>
    </dgm:pt>
    <dgm:pt modelId="{9D1238C1-E985-4F80-B20A-71B1506D89E9}" type="parTrans" cxnId="{5917B918-7D63-40ED-A002-F4174D718FE1}">
      <dgm:prSet/>
      <dgm:spPr/>
      <dgm:t>
        <a:bodyPr/>
        <a:lstStyle/>
        <a:p>
          <a:endParaRPr lang="en-US"/>
        </a:p>
      </dgm:t>
    </dgm:pt>
    <dgm:pt modelId="{EFBCD115-77D8-4641-A0E4-D7996D83467B}" type="sibTrans" cxnId="{5917B918-7D63-40ED-A002-F4174D718FE1}">
      <dgm:prSet/>
      <dgm:spPr/>
      <dgm:t>
        <a:bodyPr/>
        <a:lstStyle/>
        <a:p>
          <a:endParaRPr lang="en-US"/>
        </a:p>
      </dgm:t>
    </dgm:pt>
    <dgm:pt modelId="{62BDF455-53D2-4719-871B-324F4CA7E710}">
      <dgm:prSet phldrT="[Text]"/>
      <dgm:spPr/>
      <dgm:t>
        <a:bodyPr/>
        <a:lstStyle/>
        <a:p>
          <a:r>
            <a:rPr lang="en-US" dirty="0" err="1" smtClean="0"/>
            <a:t>Bandhan</a:t>
          </a:r>
          <a:endParaRPr lang="en-US" dirty="0"/>
        </a:p>
      </dgm:t>
    </dgm:pt>
    <dgm:pt modelId="{31E70430-D0D2-4154-9DBC-4B938C13E56C}" type="parTrans" cxnId="{E972E35F-43EC-4B19-93E3-337F11659FB0}">
      <dgm:prSet/>
      <dgm:spPr/>
      <dgm:t>
        <a:bodyPr/>
        <a:lstStyle/>
        <a:p>
          <a:endParaRPr lang="en-US"/>
        </a:p>
      </dgm:t>
    </dgm:pt>
    <dgm:pt modelId="{0D764702-490F-4AE1-9761-EC2C4BDE35B6}" type="sibTrans" cxnId="{E972E35F-43EC-4B19-93E3-337F11659FB0}">
      <dgm:prSet/>
      <dgm:spPr/>
      <dgm:t>
        <a:bodyPr/>
        <a:lstStyle/>
        <a:p>
          <a:endParaRPr lang="en-US"/>
        </a:p>
      </dgm:t>
    </dgm:pt>
    <dgm:pt modelId="{5700C61C-D68E-45AF-995E-62C0F4AD968A}">
      <dgm:prSet phldrT="[Text]"/>
      <dgm:spPr/>
      <dgm:t>
        <a:bodyPr/>
        <a:lstStyle/>
        <a:p>
          <a:r>
            <a:rPr lang="en-US" dirty="0" err="1" smtClean="0"/>
            <a:t>Ujjivan</a:t>
          </a:r>
          <a:endParaRPr lang="en-US" dirty="0"/>
        </a:p>
      </dgm:t>
    </dgm:pt>
    <dgm:pt modelId="{21AE1566-FD20-417D-B2D0-BF5D8A61E909}" type="parTrans" cxnId="{DF0F8D68-278C-4B16-80AF-2591BADF09A7}">
      <dgm:prSet/>
      <dgm:spPr/>
      <dgm:t>
        <a:bodyPr/>
        <a:lstStyle/>
        <a:p>
          <a:endParaRPr lang="en-US"/>
        </a:p>
      </dgm:t>
    </dgm:pt>
    <dgm:pt modelId="{BB72557F-B393-4314-992D-1DC002EED18D}" type="sibTrans" cxnId="{DF0F8D68-278C-4B16-80AF-2591BADF09A7}">
      <dgm:prSet/>
      <dgm:spPr/>
      <dgm:t>
        <a:bodyPr/>
        <a:lstStyle/>
        <a:p>
          <a:endParaRPr lang="en-US"/>
        </a:p>
      </dgm:t>
    </dgm:pt>
    <dgm:pt modelId="{8905F4C7-9FF1-419B-B25B-05E8E2E8C5DA}">
      <dgm:prSet phldrT="[Text]"/>
      <dgm:spPr/>
      <dgm:t>
        <a:bodyPr/>
        <a:lstStyle/>
        <a:p>
          <a:r>
            <a:rPr lang="en-US" dirty="0" smtClean="0"/>
            <a:t>SHG, MSE</a:t>
          </a:r>
          <a:br>
            <a:rPr lang="en-US" dirty="0" smtClean="0"/>
          </a:br>
          <a:r>
            <a:rPr lang="en-US" dirty="0" smtClean="0"/>
            <a:t>24%</a:t>
          </a:r>
          <a:endParaRPr lang="en-US" dirty="0"/>
        </a:p>
      </dgm:t>
    </dgm:pt>
    <dgm:pt modelId="{0997C811-54E1-4879-8A08-E06BF9159BE7}" type="parTrans" cxnId="{1C68446A-218E-4B16-94B1-27A740741555}">
      <dgm:prSet/>
      <dgm:spPr/>
      <dgm:t>
        <a:bodyPr/>
        <a:lstStyle/>
        <a:p>
          <a:endParaRPr lang="en-US"/>
        </a:p>
      </dgm:t>
    </dgm:pt>
    <dgm:pt modelId="{9098EE5E-778C-4577-9F2F-4834FEE8CED2}" type="sibTrans" cxnId="{1C68446A-218E-4B16-94B1-27A740741555}">
      <dgm:prSet/>
      <dgm:spPr/>
      <dgm:t>
        <a:bodyPr/>
        <a:lstStyle/>
        <a:p>
          <a:endParaRPr lang="en-US"/>
        </a:p>
      </dgm:t>
    </dgm:pt>
    <dgm:pt modelId="{63852AC6-CDF2-4648-BEA4-C01BCEF18BB0}" type="pres">
      <dgm:prSet presAssocID="{425A6D67-6081-4E40-B796-B54391EF52A5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en-US"/>
        </a:p>
      </dgm:t>
    </dgm:pt>
    <dgm:pt modelId="{C8A0C736-2E96-479B-8610-618A2F027780}" type="pres">
      <dgm:prSet presAssocID="{172FC088-7D67-4F2B-AF21-86F9336C652B}" presName="parTx1" presStyleLbl="node1" presStyleIdx="0" presStyleCnt="2"/>
      <dgm:spPr/>
      <dgm:t>
        <a:bodyPr/>
        <a:lstStyle/>
        <a:p>
          <a:endParaRPr lang="en-US"/>
        </a:p>
      </dgm:t>
    </dgm:pt>
    <dgm:pt modelId="{F7995205-3900-4926-9565-AE3947740635}" type="pres">
      <dgm:prSet presAssocID="{172FC088-7D67-4F2B-AF21-86F9336C652B}" presName="spPre1" presStyleCnt="0"/>
      <dgm:spPr/>
    </dgm:pt>
    <dgm:pt modelId="{8FCD1FA9-9088-4EFF-9634-A3546B2FC831}" type="pres">
      <dgm:prSet presAssocID="{172FC088-7D67-4F2B-AF21-86F9336C652B}" presName="chLin1" presStyleCnt="0"/>
      <dgm:spPr/>
    </dgm:pt>
    <dgm:pt modelId="{82EB86FD-8AE9-49FF-9EC9-812A04E21B9A}" type="pres">
      <dgm:prSet presAssocID="{31E70430-D0D2-4154-9DBC-4B938C13E56C}" presName="Name11" presStyleLbl="parChTrans1D1" presStyleIdx="0" presStyleCnt="8"/>
      <dgm:spPr/>
    </dgm:pt>
    <dgm:pt modelId="{EBB03A0A-236D-4E73-8A26-0747D856841E}" type="pres">
      <dgm:prSet presAssocID="{31E70430-D0D2-4154-9DBC-4B938C13E56C}" presName="Name31" presStyleLbl="parChTrans1D1" presStyleIdx="1" presStyleCnt="8"/>
      <dgm:spPr/>
    </dgm:pt>
    <dgm:pt modelId="{14AB594E-941B-4269-AD15-FF14B47785D7}" type="pres">
      <dgm:prSet presAssocID="{62BDF455-53D2-4719-871B-324F4CA7E710}" presName="txAndLines1" presStyleCnt="0"/>
      <dgm:spPr/>
    </dgm:pt>
    <dgm:pt modelId="{845E5E11-60B1-4015-BAC7-87092714BB90}" type="pres">
      <dgm:prSet presAssocID="{62BDF455-53D2-4719-871B-324F4CA7E710}" presName="anchor1" presStyleCnt="0"/>
      <dgm:spPr/>
    </dgm:pt>
    <dgm:pt modelId="{F99160A7-DE1B-4A5C-A5E0-938C5A8A3C77}" type="pres">
      <dgm:prSet presAssocID="{62BDF455-53D2-4719-871B-324F4CA7E710}" presName="backup1" presStyleCnt="0"/>
      <dgm:spPr/>
    </dgm:pt>
    <dgm:pt modelId="{45188069-5226-46F4-9D8A-037EF768F08D}" type="pres">
      <dgm:prSet presAssocID="{62BDF455-53D2-4719-871B-324F4CA7E710}" presName="preLine1" presStyleLbl="parChTrans1D1" presStyleIdx="2" presStyleCnt="8"/>
      <dgm:spPr/>
    </dgm:pt>
    <dgm:pt modelId="{1B94CFC0-AB0C-40D9-B251-45462D4BD8DD}" type="pres">
      <dgm:prSet presAssocID="{62BDF455-53D2-4719-871B-324F4CA7E710}" presName="desTx1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2F6E7-A624-47C3-89F9-9D838D461FF7}" type="pres">
      <dgm:prSet presAssocID="{62BDF455-53D2-4719-871B-324F4CA7E710}" presName="postLine1" presStyleLbl="parChTrans1D1" presStyleIdx="3" presStyleCnt="8"/>
      <dgm:spPr/>
    </dgm:pt>
    <dgm:pt modelId="{5ED9B621-9100-44D1-B9EF-1E381C98AE44}" type="pres">
      <dgm:prSet presAssocID="{21AE1566-FD20-417D-B2D0-BF5D8A61E909}" presName="Name11" presStyleLbl="parChTrans1D1" presStyleIdx="4" presStyleCnt="8"/>
      <dgm:spPr/>
    </dgm:pt>
    <dgm:pt modelId="{356F1DA4-B13D-45F3-B0C8-0775CF67635E}" type="pres">
      <dgm:prSet presAssocID="{21AE1566-FD20-417D-B2D0-BF5D8A61E909}" presName="Name31" presStyleLbl="parChTrans1D1" presStyleIdx="5" presStyleCnt="8"/>
      <dgm:spPr/>
    </dgm:pt>
    <dgm:pt modelId="{7C841FB3-EDCF-4B08-9639-9C06E70ED793}" type="pres">
      <dgm:prSet presAssocID="{5700C61C-D68E-45AF-995E-62C0F4AD968A}" presName="txAndLines1" presStyleCnt="0"/>
      <dgm:spPr/>
    </dgm:pt>
    <dgm:pt modelId="{0D56E582-9A41-4521-ADDE-50CC18B0F666}" type="pres">
      <dgm:prSet presAssocID="{5700C61C-D68E-45AF-995E-62C0F4AD968A}" presName="anchor1" presStyleCnt="0"/>
      <dgm:spPr/>
    </dgm:pt>
    <dgm:pt modelId="{C06B9200-E590-4C15-9FFB-607247D4E415}" type="pres">
      <dgm:prSet presAssocID="{5700C61C-D68E-45AF-995E-62C0F4AD968A}" presName="backup1" presStyleCnt="0"/>
      <dgm:spPr/>
    </dgm:pt>
    <dgm:pt modelId="{B99CC49B-908E-4242-AC01-A606991930AE}" type="pres">
      <dgm:prSet presAssocID="{5700C61C-D68E-45AF-995E-62C0F4AD968A}" presName="preLine1" presStyleLbl="parChTrans1D1" presStyleIdx="6" presStyleCnt="8"/>
      <dgm:spPr/>
    </dgm:pt>
    <dgm:pt modelId="{8D1BDFB1-BAD1-4342-92BD-0C0F09C35C17}" type="pres">
      <dgm:prSet presAssocID="{5700C61C-D68E-45AF-995E-62C0F4AD968A}" presName="desTx1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EAB1A3-31F1-4821-AA89-BAF8F361CA93}" type="pres">
      <dgm:prSet presAssocID="{5700C61C-D68E-45AF-995E-62C0F4AD968A}" presName="postLine1" presStyleLbl="parChTrans1D1" presStyleIdx="7" presStyleCnt="8"/>
      <dgm:spPr/>
    </dgm:pt>
    <dgm:pt modelId="{CD250277-75C9-4444-B85E-2198E06D0D9C}" type="pres">
      <dgm:prSet presAssocID="{172FC088-7D67-4F2B-AF21-86F9336C652B}" presName="spPost1" presStyleCnt="0"/>
      <dgm:spPr/>
    </dgm:pt>
    <dgm:pt modelId="{B43586C6-6329-4811-9E85-F793371B3A01}" type="pres">
      <dgm:prSet presAssocID="{8905F4C7-9FF1-419B-B25B-05E8E2E8C5DA}" presName="parTx2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FDBBF6B7-FAC5-45E5-A0C9-76A8D7ADE8D6}" type="presOf" srcId="{172FC088-7D67-4F2B-AF21-86F9336C652B}" destId="{C8A0C736-2E96-479B-8610-618A2F027780}" srcOrd="0" destOrd="0" presId="urn:microsoft.com/office/officeart/2009/3/layout/SubStepProcess"/>
    <dgm:cxn modelId="{02D9EC9D-0CA8-4558-AA07-9AB985C8A40A}" type="presOf" srcId="{8905F4C7-9FF1-419B-B25B-05E8E2E8C5DA}" destId="{B43586C6-6329-4811-9E85-F793371B3A01}" srcOrd="0" destOrd="0" presId="urn:microsoft.com/office/officeart/2009/3/layout/SubStepProcess"/>
    <dgm:cxn modelId="{5917B918-7D63-40ED-A002-F4174D718FE1}" srcId="{425A6D67-6081-4E40-B796-B54391EF52A5}" destId="{172FC088-7D67-4F2B-AF21-86F9336C652B}" srcOrd="0" destOrd="0" parTransId="{9D1238C1-E985-4F80-B20A-71B1506D89E9}" sibTransId="{EFBCD115-77D8-4641-A0E4-D7996D83467B}"/>
    <dgm:cxn modelId="{F342CBB0-47DE-48B8-9C33-8D69E7FA9D07}" type="presOf" srcId="{425A6D67-6081-4E40-B796-B54391EF52A5}" destId="{63852AC6-CDF2-4648-BEA4-C01BCEF18BB0}" srcOrd="0" destOrd="0" presId="urn:microsoft.com/office/officeart/2009/3/layout/SubStepProcess"/>
    <dgm:cxn modelId="{50029185-0827-4DC8-92D7-DAB2696BFFEE}" type="presOf" srcId="{5700C61C-D68E-45AF-995E-62C0F4AD968A}" destId="{8D1BDFB1-BAD1-4342-92BD-0C0F09C35C17}" srcOrd="0" destOrd="0" presId="urn:microsoft.com/office/officeart/2009/3/layout/SubStepProcess"/>
    <dgm:cxn modelId="{DF0F8D68-278C-4B16-80AF-2591BADF09A7}" srcId="{172FC088-7D67-4F2B-AF21-86F9336C652B}" destId="{5700C61C-D68E-45AF-995E-62C0F4AD968A}" srcOrd="1" destOrd="0" parTransId="{21AE1566-FD20-417D-B2D0-BF5D8A61E909}" sibTransId="{BB72557F-B393-4314-992D-1DC002EED18D}"/>
    <dgm:cxn modelId="{1C68446A-218E-4B16-94B1-27A740741555}" srcId="{425A6D67-6081-4E40-B796-B54391EF52A5}" destId="{8905F4C7-9FF1-419B-B25B-05E8E2E8C5DA}" srcOrd="1" destOrd="0" parTransId="{0997C811-54E1-4879-8A08-E06BF9159BE7}" sibTransId="{9098EE5E-778C-4577-9F2F-4834FEE8CED2}"/>
    <dgm:cxn modelId="{7F7025F7-3A63-4055-9E26-7891829113C4}" type="presOf" srcId="{62BDF455-53D2-4719-871B-324F4CA7E710}" destId="{1B94CFC0-AB0C-40D9-B251-45462D4BD8DD}" srcOrd="0" destOrd="0" presId="urn:microsoft.com/office/officeart/2009/3/layout/SubStepProcess"/>
    <dgm:cxn modelId="{E972E35F-43EC-4B19-93E3-337F11659FB0}" srcId="{172FC088-7D67-4F2B-AF21-86F9336C652B}" destId="{62BDF455-53D2-4719-871B-324F4CA7E710}" srcOrd="0" destOrd="0" parTransId="{31E70430-D0D2-4154-9DBC-4B938C13E56C}" sibTransId="{0D764702-490F-4AE1-9761-EC2C4BDE35B6}"/>
    <dgm:cxn modelId="{3C0CD0F8-AC10-4890-B38B-9D335E9C0EC0}" type="presParOf" srcId="{63852AC6-CDF2-4648-BEA4-C01BCEF18BB0}" destId="{C8A0C736-2E96-479B-8610-618A2F027780}" srcOrd="0" destOrd="0" presId="urn:microsoft.com/office/officeart/2009/3/layout/SubStepProcess"/>
    <dgm:cxn modelId="{B28F3072-B38A-4E73-BFEC-FD6DD228D97E}" type="presParOf" srcId="{63852AC6-CDF2-4648-BEA4-C01BCEF18BB0}" destId="{F7995205-3900-4926-9565-AE3947740635}" srcOrd="1" destOrd="0" presId="urn:microsoft.com/office/officeart/2009/3/layout/SubStepProcess"/>
    <dgm:cxn modelId="{4B0B9AFB-2553-4279-B465-C62476405FEA}" type="presParOf" srcId="{63852AC6-CDF2-4648-BEA4-C01BCEF18BB0}" destId="{8FCD1FA9-9088-4EFF-9634-A3546B2FC831}" srcOrd="2" destOrd="0" presId="urn:microsoft.com/office/officeart/2009/3/layout/SubStepProcess"/>
    <dgm:cxn modelId="{47EC3AE7-A7B4-4F22-A1BD-03F044C3FBA2}" type="presParOf" srcId="{8FCD1FA9-9088-4EFF-9634-A3546B2FC831}" destId="{82EB86FD-8AE9-49FF-9EC9-812A04E21B9A}" srcOrd="0" destOrd="0" presId="urn:microsoft.com/office/officeart/2009/3/layout/SubStepProcess"/>
    <dgm:cxn modelId="{14510EC6-086C-403B-A6CE-6FAF77887B56}" type="presParOf" srcId="{8FCD1FA9-9088-4EFF-9634-A3546B2FC831}" destId="{EBB03A0A-236D-4E73-8A26-0747D856841E}" srcOrd="1" destOrd="0" presId="urn:microsoft.com/office/officeart/2009/3/layout/SubStepProcess"/>
    <dgm:cxn modelId="{2B1A5322-C456-428A-BDDB-8D95D4BCB83D}" type="presParOf" srcId="{8FCD1FA9-9088-4EFF-9634-A3546B2FC831}" destId="{14AB594E-941B-4269-AD15-FF14B47785D7}" srcOrd="2" destOrd="0" presId="urn:microsoft.com/office/officeart/2009/3/layout/SubStepProcess"/>
    <dgm:cxn modelId="{4FC2C731-C39F-47BE-BFEE-B3127DDA7D20}" type="presParOf" srcId="{14AB594E-941B-4269-AD15-FF14B47785D7}" destId="{845E5E11-60B1-4015-BAC7-87092714BB90}" srcOrd="0" destOrd="0" presId="urn:microsoft.com/office/officeart/2009/3/layout/SubStepProcess"/>
    <dgm:cxn modelId="{214606C8-30FA-4D7B-8F90-D3C8ADE93E74}" type="presParOf" srcId="{14AB594E-941B-4269-AD15-FF14B47785D7}" destId="{F99160A7-DE1B-4A5C-A5E0-938C5A8A3C77}" srcOrd="1" destOrd="0" presId="urn:microsoft.com/office/officeart/2009/3/layout/SubStepProcess"/>
    <dgm:cxn modelId="{39213D76-0216-44FB-80A1-9A4C1A2D38E4}" type="presParOf" srcId="{14AB594E-941B-4269-AD15-FF14B47785D7}" destId="{45188069-5226-46F4-9D8A-037EF768F08D}" srcOrd="2" destOrd="0" presId="urn:microsoft.com/office/officeart/2009/3/layout/SubStepProcess"/>
    <dgm:cxn modelId="{B20590C2-61A4-42D9-88F4-729C45649D46}" type="presParOf" srcId="{14AB594E-941B-4269-AD15-FF14B47785D7}" destId="{1B94CFC0-AB0C-40D9-B251-45462D4BD8DD}" srcOrd="3" destOrd="0" presId="urn:microsoft.com/office/officeart/2009/3/layout/SubStepProcess"/>
    <dgm:cxn modelId="{BB994ADD-1798-4C75-814C-7672E8E23870}" type="presParOf" srcId="{14AB594E-941B-4269-AD15-FF14B47785D7}" destId="{5E82F6E7-A624-47C3-89F9-9D838D461FF7}" srcOrd="4" destOrd="0" presId="urn:microsoft.com/office/officeart/2009/3/layout/SubStepProcess"/>
    <dgm:cxn modelId="{DA424AB4-ECFA-4B72-A3FC-8AD9989D5937}" type="presParOf" srcId="{8FCD1FA9-9088-4EFF-9634-A3546B2FC831}" destId="{5ED9B621-9100-44D1-B9EF-1E381C98AE44}" srcOrd="3" destOrd="0" presId="urn:microsoft.com/office/officeart/2009/3/layout/SubStepProcess"/>
    <dgm:cxn modelId="{533B0189-44D7-4C7C-AACB-A7A56B9C5B2F}" type="presParOf" srcId="{8FCD1FA9-9088-4EFF-9634-A3546B2FC831}" destId="{356F1DA4-B13D-45F3-B0C8-0775CF67635E}" srcOrd="4" destOrd="0" presId="urn:microsoft.com/office/officeart/2009/3/layout/SubStepProcess"/>
    <dgm:cxn modelId="{FDCA5F6B-6D81-4DB1-9ED4-FACF566BFF6D}" type="presParOf" srcId="{8FCD1FA9-9088-4EFF-9634-A3546B2FC831}" destId="{7C841FB3-EDCF-4B08-9639-9C06E70ED793}" srcOrd="5" destOrd="0" presId="urn:microsoft.com/office/officeart/2009/3/layout/SubStepProcess"/>
    <dgm:cxn modelId="{62BEF3BE-2CEC-4092-8E6A-9898E3AA191B}" type="presParOf" srcId="{7C841FB3-EDCF-4B08-9639-9C06E70ED793}" destId="{0D56E582-9A41-4521-ADDE-50CC18B0F666}" srcOrd="0" destOrd="0" presId="urn:microsoft.com/office/officeart/2009/3/layout/SubStepProcess"/>
    <dgm:cxn modelId="{37498588-C15B-47E2-AD60-C49AEB4C2C43}" type="presParOf" srcId="{7C841FB3-EDCF-4B08-9639-9C06E70ED793}" destId="{C06B9200-E590-4C15-9FFB-607247D4E415}" srcOrd="1" destOrd="0" presId="urn:microsoft.com/office/officeart/2009/3/layout/SubStepProcess"/>
    <dgm:cxn modelId="{CCD8FA63-83B2-4571-90B0-08F621401FDC}" type="presParOf" srcId="{7C841FB3-EDCF-4B08-9639-9C06E70ED793}" destId="{B99CC49B-908E-4242-AC01-A606991930AE}" srcOrd="2" destOrd="0" presId="urn:microsoft.com/office/officeart/2009/3/layout/SubStepProcess"/>
    <dgm:cxn modelId="{6ED21143-FB1F-4CB3-BB79-987DA822D626}" type="presParOf" srcId="{7C841FB3-EDCF-4B08-9639-9C06E70ED793}" destId="{8D1BDFB1-BAD1-4342-92BD-0C0F09C35C17}" srcOrd="3" destOrd="0" presId="urn:microsoft.com/office/officeart/2009/3/layout/SubStepProcess"/>
    <dgm:cxn modelId="{46A85DD9-3D11-4915-A152-D2117D89B97A}" type="presParOf" srcId="{7C841FB3-EDCF-4B08-9639-9C06E70ED793}" destId="{97EAB1A3-31F1-4821-AA89-BAF8F361CA93}" srcOrd="4" destOrd="0" presId="urn:microsoft.com/office/officeart/2009/3/layout/SubStepProcess"/>
    <dgm:cxn modelId="{5941D773-89A2-45F6-B62F-6530839193C8}" type="presParOf" srcId="{63852AC6-CDF2-4648-BEA4-C01BCEF18BB0}" destId="{CD250277-75C9-4444-B85E-2198E06D0D9C}" srcOrd="3" destOrd="0" presId="urn:microsoft.com/office/officeart/2009/3/layout/SubStepProcess"/>
    <dgm:cxn modelId="{8E3ECC8E-4318-4260-9392-7FC210086AC3}" type="presParOf" srcId="{63852AC6-CDF2-4648-BEA4-C01BCEF18BB0}" destId="{B43586C6-6329-4811-9E85-F793371B3A01}" srcOrd="4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5444CDD-DCC5-4628-9E78-C4675114FF6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03035-2396-4D4F-9C79-3ACFD21CB68D}">
      <dgm:prSet phldrT="[Text]"/>
      <dgm:spPr/>
      <dgm:t>
        <a:bodyPr/>
        <a:lstStyle/>
        <a:p>
          <a:r>
            <a:rPr lang="en-US" dirty="0" smtClean="0"/>
            <a:t>Beginning: </a:t>
          </a:r>
          <a:r>
            <a:rPr lang="en-US" b="1" u="sng" dirty="0" smtClean="0"/>
            <a:t>Indian Mudra not the 1</a:t>
          </a:r>
          <a:r>
            <a:rPr lang="en-US" b="1" u="sng" baseline="30000" dirty="0" smtClean="0"/>
            <a:t>st</a:t>
          </a:r>
          <a:r>
            <a:rPr lang="en-US" b="1" u="sng" dirty="0" smtClean="0"/>
            <a:t> in world </a:t>
          </a:r>
          <a:endParaRPr lang="en-US" b="1" u="sng" dirty="0"/>
        </a:p>
      </dgm:t>
    </dgm:pt>
    <dgm:pt modelId="{EA3A37BB-11E4-47E3-8D0B-36809B50DC1D}" type="parTrans" cxnId="{F978146C-CAA6-4209-9DD3-3835226221EB}">
      <dgm:prSet/>
      <dgm:spPr/>
      <dgm:t>
        <a:bodyPr/>
        <a:lstStyle/>
        <a:p>
          <a:endParaRPr lang="en-US"/>
        </a:p>
      </dgm:t>
    </dgm:pt>
    <dgm:pt modelId="{85838BC5-697D-476A-93BC-329A8432EE3E}" type="sibTrans" cxnId="{F978146C-CAA6-4209-9DD3-3835226221EB}">
      <dgm:prSet/>
      <dgm:spPr/>
      <dgm:t>
        <a:bodyPr/>
        <a:lstStyle/>
        <a:p>
          <a:endParaRPr lang="en-US"/>
        </a:p>
      </dgm:t>
    </dgm:pt>
    <dgm:pt modelId="{9A6BC66D-82EC-4CA1-B36C-39405488B702}">
      <dgm:prSet phldrT="[Text]"/>
      <dgm:spPr/>
      <dgm:t>
        <a:bodyPr/>
        <a:lstStyle/>
        <a:p>
          <a:r>
            <a:rPr lang="en-US" dirty="0" smtClean="0"/>
            <a:t>1990: Bangladesh  </a:t>
          </a:r>
          <a:r>
            <a:rPr lang="en-US" dirty="0" err="1" smtClean="0"/>
            <a:t>Palli</a:t>
          </a:r>
          <a:r>
            <a:rPr lang="en-US" dirty="0" smtClean="0"/>
            <a:t> Karma-</a:t>
          </a:r>
          <a:r>
            <a:rPr lang="en-US" dirty="0" err="1" smtClean="0"/>
            <a:t>Sahayak</a:t>
          </a:r>
          <a:r>
            <a:rPr lang="en-US" dirty="0" smtClean="0"/>
            <a:t> Foundation (PKSF).</a:t>
          </a:r>
          <a:endParaRPr lang="en-US" dirty="0"/>
        </a:p>
      </dgm:t>
    </dgm:pt>
    <dgm:pt modelId="{0581515F-1024-4888-91BD-F20155740121}" type="parTrans" cxnId="{C08CD731-1A13-454A-8D18-DA7E50564861}">
      <dgm:prSet/>
      <dgm:spPr/>
      <dgm:t>
        <a:bodyPr/>
        <a:lstStyle/>
        <a:p>
          <a:endParaRPr lang="en-US"/>
        </a:p>
      </dgm:t>
    </dgm:pt>
    <dgm:pt modelId="{79E9CD10-3B3C-494D-A35D-5508DCF662D2}" type="sibTrans" cxnId="{C08CD731-1A13-454A-8D18-DA7E50564861}">
      <dgm:prSet/>
      <dgm:spPr/>
      <dgm:t>
        <a:bodyPr/>
        <a:lstStyle/>
        <a:p>
          <a:endParaRPr lang="en-US"/>
        </a:p>
      </dgm:t>
    </dgm:pt>
    <dgm:pt modelId="{629C049B-7E38-4FAD-82AF-41A67BE4BB7A}">
      <dgm:prSet/>
      <dgm:spPr/>
      <dgm:t>
        <a:bodyPr/>
        <a:lstStyle/>
        <a:p>
          <a:r>
            <a:rPr lang="en-US" dirty="0" smtClean="0"/>
            <a:t>Announced in Budget 2015</a:t>
          </a:r>
        </a:p>
      </dgm:t>
    </dgm:pt>
    <dgm:pt modelId="{8E0FDCD2-0FC9-4951-8B88-B3B439D49F3F}" type="parTrans" cxnId="{0CF78B95-654B-47CC-91B8-6545D19ABAC0}">
      <dgm:prSet/>
      <dgm:spPr/>
      <dgm:t>
        <a:bodyPr/>
        <a:lstStyle/>
        <a:p>
          <a:endParaRPr lang="en-US"/>
        </a:p>
      </dgm:t>
    </dgm:pt>
    <dgm:pt modelId="{2E66A9DA-3ACA-4F00-A8BB-CAA1A2F53127}" type="sibTrans" cxnId="{0CF78B95-654B-47CC-91B8-6545D19ABAC0}">
      <dgm:prSet/>
      <dgm:spPr/>
      <dgm:t>
        <a:bodyPr/>
        <a:lstStyle/>
        <a:p>
          <a:endParaRPr lang="en-US"/>
        </a:p>
      </dgm:t>
    </dgm:pt>
    <dgm:pt modelId="{4A2888E8-D631-4F29-8D00-7C8435EC8BA9}">
      <dgm:prSet/>
      <dgm:spPr/>
      <dgm:t>
        <a:bodyPr/>
        <a:lstStyle/>
        <a:p>
          <a:r>
            <a:rPr lang="en-US" dirty="0" smtClean="0"/>
            <a:t>Structure</a:t>
          </a:r>
        </a:p>
      </dgm:t>
    </dgm:pt>
    <dgm:pt modelId="{0926A73A-8ED8-475F-AEEC-8889C22042F9}" type="parTrans" cxnId="{7C1A8424-2619-46B7-9D34-485CB59AD431}">
      <dgm:prSet/>
      <dgm:spPr/>
      <dgm:t>
        <a:bodyPr/>
        <a:lstStyle/>
        <a:p>
          <a:endParaRPr lang="en-US"/>
        </a:p>
      </dgm:t>
    </dgm:pt>
    <dgm:pt modelId="{2F3F8C58-1ED1-4FE9-901A-1AD0A3CC2780}" type="sibTrans" cxnId="{7C1A8424-2619-46B7-9D34-485CB59AD431}">
      <dgm:prSet/>
      <dgm:spPr/>
      <dgm:t>
        <a:bodyPr/>
        <a:lstStyle/>
        <a:p>
          <a:endParaRPr lang="en-US"/>
        </a:p>
      </dgm:t>
    </dgm:pt>
    <dgm:pt modelId="{3FC80A4A-154F-4B66-B9A4-6ECC7C571943}">
      <dgm:prSet/>
      <dgm:spPr/>
      <dgm:t>
        <a:bodyPr/>
        <a:lstStyle/>
        <a:p>
          <a:r>
            <a:rPr lang="en-US" dirty="0" smtClean="0"/>
            <a:t>Function</a:t>
          </a:r>
        </a:p>
      </dgm:t>
    </dgm:pt>
    <dgm:pt modelId="{B354087F-F00C-4FF5-B35D-E04F4DBC170C}" type="parTrans" cxnId="{79A6C765-6C10-4F11-8A4B-DE66602B16BC}">
      <dgm:prSet/>
      <dgm:spPr/>
      <dgm:t>
        <a:bodyPr/>
        <a:lstStyle/>
        <a:p>
          <a:endParaRPr lang="en-US"/>
        </a:p>
      </dgm:t>
    </dgm:pt>
    <dgm:pt modelId="{DB570674-B367-4DFC-87A2-7EDB108E9186}" type="sibTrans" cxnId="{79A6C765-6C10-4F11-8A4B-DE66602B16BC}">
      <dgm:prSet/>
      <dgm:spPr/>
      <dgm:t>
        <a:bodyPr/>
        <a:lstStyle/>
        <a:p>
          <a:endParaRPr lang="en-US"/>
        </a:p>
      </dgm:t>
    </dgm:pt>
    <dgm:pt modelId="{2C28547C-8322-42D6-9458-5C457AF9E04E}">
      <dgm:prSet/>
      <dgm:spPr/>
      <dgm:t>
        <a:bodyPr/>
        <a:lstStyle/>
        <a:p>
          <a:r>
            <a:rPr lang="en-US" dirty="0" smtClean="0"/>
            <a:t>HQ: Mumbai, Bank….X.. RBI registered as NBFC- ND</a:t>
          </a:r>
        </a:p>
      </dgm:t>
    </dgm:pt>
    <dgm:pt modelId="{D251DE57-0C9F-4475-BBB5-DBBA1660AD1B}" type="parTrans" cxnId="{DD80CE90-BA4E-4AD6-9E50-71CB256AE7A5}">
      <dgm:prSet/>
      <dgm:spPr/>
      <dgm:t>
        <a:bodyPr/>
        <a:lstStyle/>
        <a:p>
          <a:endParaRPr lang="en-US"/>
        </a:p>
      </dgm:t>
    </dgm:pt>
    <dgm:pt modelId="{20D3138A-AFC8-42A4-93A8-D4D5F980AEB2}" type="sibTrans" cxnId="{DD80CE90-BA4E-4AD6-9E50-71CB256AE7A5}">
      <dgm:prSet/>
      <dgm:spPr/>
      <dgm:t>
        <a:bodyPr/>
        <a:lstStyle/>
        <a:p>
          <a:endParaRPr lang="en-US"/>
        </a:p>
      </dgm:t>
    </dgm:pt>
    <dgm:pt modelId="{455921C5-5292-4D3F-B837-5F353D65FBAC}">
      <dgm:prSet/>
      <dgm:spPr/>
      <dgm:t>
        <a:bodyPr/>
        <a:lstStyle/>
        <a:p>
          <a:r>
            <a:rPr lang="en-US" dirty="0" smtClean="0"/>
            <a:t>Micro enterprises-&gt; develop, Financial literacy, training</a:t>
          </a:r>
        </a:p>
      </dgm:t>
    </dgm:pt>
    <dgm:pt modelId="{AA23A21D-3C2E-4B1F-84C9-DB61147DB2C7}" type="parTrans" cxnId="{B0489F87-AB83-44AC-B0B6-B5A651930828}">
      <dgm:prSet/>
      <dgm:spPr/>
      <dgm:t>
        <a:bodyPr/>
        <a:lstStyle/>
        <a:p>
          <a:endParaRPr lang="en-US"/>
        </a:p>
      </dgm:t>
    </dgm:pt>
    <dgm:pt modelId="{152E7610-DDD1-4D37-913E-C8CEA154CCC2}" type="sibTrans" cxnId="{B0489F87-AB83-44AC-B0B6-B5A651930828}">
      <dgm:prSet/>
      <dgm:spPr/>
      <dgm:t>
        <a:bodyPr/>
        <a:lstStyle/>
        <a:p>
          <a:endParaRPr lang="en-US"/>
        </a:p>
      </dgm:t>
    </dgm:pt>
    <dgm:pt modelId="{FB28E67D-F3A3-451D-9110-21D2FC8EB01D}">
      <dgm:prSet/>
      <dgm:spPr/>
      <dgm:t>
        <a:bodyPr/>
        <a:lstStyle/>
        <a:p>
          <a:r>
            <a:rPr lang="en-US" dirty="0" smtClean="0"/>
            <a:t>Give last mile loans via SCB, RRB, Cooperatives, MFI etc. </a:t>
          </a:r>
        </a:p>
      </dgm:t>
    </dgm:pt>
    <dgm:pt modelId="{FF6C6274-A158-4D5F-8EEC-11FC682BB1A5}" type="parTrans" cxnId="{2BAAD6C7-EB03-4D8C-A07E-4E1698D393AF}">
      <dgm:prSet/>
      <dgm:spPr/>
      <dgm:t>
        <a:bodyPr/>
        <a:lstStyle/>
        <a:p>
          <a:endParaRPr lang="en-US"/>
        </a:p>
      </dgm:t>
    </dgm:pt>
    <dgm:pt modelId="{2ED91CF3-D4DC-44E1-936A-EC5A761DA492}" type="sibTrans" cxnId="{2BAAD6C7-EB03-4D8C-A07E-4E1698D393AF}">
      <dgm:prSet/>
      <dgm:spPr/>
      <dgm:t>
        <a:bodyPr/>
        <a:lstStyle/>
        <a:p>
          <a:endParaRPr lang="en-US"/>
        </a:p>
      </dgm:t>
    </dgm:pt>
    <dgm:pt modelId="{7699BFE1-7675-47C6-8A58-428AF78F2BEF}">
      <dgm:prSet/>
      <dgm:spPr/>
      <dgm:t>
        <a:bodyPr/>
        <a:lstStyle/>
        <a:p>
          <a:r>
            <a:rPr lang="en-US" dirty="0" smtClean="0"/>
            <a:t>RBI’s order: PSL shortfall-&gt; 20k Cr. Mudra refinance fund</a:t>
          </a:r>
        </a:p>
      </dgm:t>
    </dgm:pt>
    <dgm:pt modelId="{DCA43822-6C3D-4C71-B72F-03412F641AF0}" type="parTrans" cxnId="{B71445D6-06EC-4FD8-8EBC-61E3EDC4CCAB}">
      <dgm:prSet/>
      <dgm:spPr/>
      <dgm:t>
        <a:bodyPr/>
        <a:lstStyle/>
        <a:p>
          <a:endParaRPr lang="en-US"/>
        </a:p>
      </dgm:t>
    </dgm:pt>
    <dgm:pt modelId="{5E81D084-77E7-4688-80CB-2FE990AA4A8F}" type="sibTrans" cxnId="{B71445D6-06EC-4FD8-8EBC-61E3EDC4CCAB}">
      <dgm:prSet/>
      <dgm:spPr/>
      <dgm:t>
        <a:bodyPr/>
        <a:lstStyle/>
        <a:p>
          <a:endParaRPr lang="en-US"/>
        </a:p>
      </dgm:t>
    </dgm:pt>
    <dgm:pt modelId="{F3C2DD70-0C07-4068-B43A-930AE2D79583}">
      <dgm:prSet/>
      <dgm:spPr/>
      <dgm:t>
        <a:bodyPr/>
        <a:lstStyle/>
        <a:p>
          <a:r>
            <a:rPr lang="en-US" dirty="0" smtClean="0"/>
            <a:t>Direct lending </a:t>
          </a:r>
          <a:r>
            <a:rPr lang="en-US" dirty="0" err="1" smtClean="0"/>
            <a:t>nahi</a:t>
          </a:r>
          <a:r>
            <a:rPr lang="en-US" dirty="0" smtClean="0"/>
            <a:t> </a:t>
          </a:r>
          <a:r>
            <a:rPr lang="en-US" b="1" u="sng" dirty="0" smtClean="0"/>
            <a:t>INDIRECT Lending.</a:t>
          </a:r>
        </a:p>
      </dgm:t>
    </dgm:pt>
    <dgm:pt modelId="{F737CC5C-FB48-4F57-8897-A235A1BDC227}" type="parTrans" cxnId="{146F4F35-2AD8-4F35-878C-06B0852B2568}">
      <dgm:prSet/>
      <dgm:spPr/>
      <dgm:t>
        <a:bodyPr/>
        <a:lstStyle/>
        <a:p>
          <a:endParaRPr lang="en-US"/>
        </a:p>
      </dgm:t>
    </dgm:pt>
    <dgm:pt modelId="{89CA1085-AC6E-4E1B-A026-EDF7B947C84F}" type="sibTrans" cxnId="{146F4F35-2AD8-4F35-878C-06B0852B2568}">
      <dgm:prSet/>
      <dgm:spPr/>
      <dgm:t>
        <a:bodyPr/>
        <a:lstStyle/>
        <a:p>
          <a:endParaRPr lang="en-US"/>
        </a:p>
      </dgm:t>
    </dgm:pt>
    <dgm:pt modelId="{F9C3875A-E9C1-4540-80B7-8D85BD86AB03}">
      <dgm:prSet/>
      <dgm:spPr/>
      <dgm:t>
        <a:bodyPr/>
        <a:lstStyle/>
        <a:p>
          <a:r>
            <a:rPr lang="en-US" dirty="0" smtClean="0"/>
            <a:t>100% subsidiary of SIDBI (Rs.750 cr) [Law is pending.]</a:t>
          </a:r>
        </a:p>
      </dgm:t>
    </dgm:pt>
    <dgm:pt modelId="{4450278E-862C-481E-BA31-FBE76A88DA25}" type="parTrans" cxnId="{E0E977FC-2E36-4E1A-A78D-2CA3A87BA4A3}">
      <dgm:prSet/>
      <dgm:spPr/>
    </dgm:pt>
    <dgm:pt modelId="{F4382050-13BE-4325-BAB2-8C9CC926A647}" type="sibTrans" cxnId="{E0E977FC-2E36-4E1A-A78D-2CA3A87BA4A3}">
      <dgm:prSet/>
      <dgm:spPr/>
    </dgm:pt>
    <dgm:pt modelId="{DC17EE01-159D-439D-BDE8-273061786B18}" type="pres">
      <dgm:prSet presAssocID="{55444CDD-DCC5-4628-9E78-C4675114FF6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253CAA-3663-4F98-AC0E-A73ED29D4671}" type="pres">
      <dgm:prSet presAssocID="{0B003035-2396-4D4F-9C79-3ACFD21CB68D}" presName="comp" presStyleCnt="0"/>
      <dgm:spPr/>
    </dgm:pt>
    <dgm:pt modelId="{151FF81B-45D5-4D34-BB26-47AFC5E6A9EF}" type="pres">
      <dgm:prSet presAssocID="{0B003035-2396-4D4F-9C79-3ACFD21CB68D}" presName="box" presStyleLbl="node1" presStyleIdx="0" presStyleCnt="3" custScaleY="71435"/>
      <dgm:spPr/>
      <dgm:t>
        <a:bodyPr/>
        <a:lstStyle/>
        <a:p>
          <a:endParaRPr lang="en-US"/>
        </a:p>
      </dgm:t>
    </dgm:pt>
    <dgm:pt modelId="{BCE1E214-3984-4CE2-87EB-CDE128B212F2}" type="pres">
      <dgm:prSet presAssocID="{0B003035-2396-4D4F-9C79-3ACFD21CB68D}" presName="img" presStyleLbl="fgImgPlace1" presStyleIdx="0" presStyleCnt="3" custScaleX="68166" custScaleY="71287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98DF3FA-6CFF-4943-B745-045B8EB5F07C}" type="pres">
      <dgm:prSet presAssocID="{0B003035-2396-4D4F-9C79-3ACFD21CB68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81F5CB-A800-49ED-95E7-CC7D93CDB22A}" type="pres">
      <dgm:prSet presAssocID="{85838BC5-697D-476A-93BC-329A8432EE3E}" presName="spacer" presStyleCnt="0"/>
      <dgm:spPr/>
    </dgm:pt>
    <dgm:pt modelId="{D323E0DF-E736-4427-B532-7E0C929EB257}" type="pres">
      <dgm:prSet presAssocID="{4A2888E8-D631-4F29-8D00-7C8435EC8BA9}" presName="comp" presStyleCnt="0"/>
      <dgm:spPr/>
    </dgm:pt>
    <dgm:pt modelId="{BBD87467-91DA-47CE-886A-116F7E826127}" type="pres">
      <dgm:prSet presAssocID="{4A2888E8-D631-4F29-8D00-7C8435EC8BA9}" presName="box" presStyleLbl="node1" presStyleIdx="1" presStyleCnt="3"/>
      <dgm:spPr/>
      <dgm:t>
        <a:bodyPr/>
        <a:lstStyle/>
        <a:p>
          <a:endParaRPr lang="en-US"/>
        </a:p>
      </dgm:t>
    </dgm:pt>
    <dgm:pt modelId="{1FB7D352-BDE2-4176-890B-8EB893EE10DC}" type="pres">
      <dgm:prSet presAssocID="{4A2888E8-D631-4F29-8D00-7C8435EC8BA9}" presName="img" presStyleLbl="fgImgPlace1" presStyleIdx="1" presStyleCnt="3" custScaleX="7546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D184B69-9621-45AF-9530-5646CA46FC04}" type="pres">
      <dgm:prSet presAssocID="{4A2888E8-D631-4F29-8D00-7C8435EC8BA9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3D3425-10DD-4479-AE4F-5D15DDE05B80}" type="pres">
      <dgm:prSet presAssocID="{2F3F8C58-1ED1-4FE9-901A-1AD0A3CC2780}" presName="spacer" presStyleCnt="0"/>
      <dgm:spPr/>
    </dgm:pt>
    <dgm:pt modelId="{CC5C901B-4806-4F43-AA65-5A04B357962A}" type="pres">
      <dgm:prSet presAssocID="{3FC80A4A-154F-4B66-B9A4-6ECC7C571943}" presName="comp" presStyleCnt="0"/>
      <dgm:spPr/>
    </dgm:pt>
    <dgm:pt modelId="{F42FC0E2-FF00-4EF5-9D7D-F8B8BA97296D}" type="pres">
      <dgm:prSet presAssocID="{3FC80A4A-154F-4B66-B9A4-6ECC7C571943}" presName="box" presStyleLbl="node1" presStyleIdx="2" presStyleCnt="3"/>
      <dgm:spPr/>
      <dgm:t>
        <a:bodyPr/>
        <a:lstStyle/>
        <a:p>
          <a:endParaRPr lang="en-US"/>
        </a:p>
      </dgm:t>
    </dgm:pt>
    <dgm:pt modelId="{F5D2CF34-51E4-4929-B6A2-A2446A9BADBA}" type="pres">
      <dgm:prSet presAssocID="{3FC80A4A-154F-4B66-B9A4-6ECC7C571943}" presName="img" presStyleLbl="fgImgPlace1" presStyleIdx="2" presStyleCnt="3" custScaleX="7546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4CC3252-8A3C-40F5-A4D6-7C83CD849C2F}" type="pres">
      <dgm:prSet presAssocID="{3FC80A4A-154F-4B66-B9A4-6ECC7C571943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ECC0AE-4DF6-4373-8306-479DAF036BCB}" type="presOf" srcId="{F3C2DD70-0C07-4068-B43A-930AE2D79583}" destId="{D4CC3252-8A3C-40F5-A4D6-7C83CD849C2F}" srcOrd="1" destOrd="3" presId="urn:microsoft.com/office/officeart/2005/8/layout/vList4"/>
    <dgm:cxn modelId="{2814D993-B1C8-4103-86BA-232EA29F445D}" type="presOf" srcId="{F9C3875A-E9C1-4540-80B7-8D85BD86AB03}" destId="{BBD87467-91DA-47CE-886A-116F7E826127}" srcOrd="0" destOrd="2" presId="urn:microsoft.com/office/officeart/2005/8/layout/vList4"/>
    <dgm:cxn modelId="{B0489F87-AB83-44AC-B0B6-B5A651930828}" srcId="{3FC80A4A-154F-4B66-B9A4-6ECC7C571943}" destId="{455921C5-5292-4D3F-B837-5F353D65FBAC}" srcOrd="0" destOrd="0" parTransId="{AA23A21D-3C2E-4B1F-84C9-DB61147DB2C7}" sibTransId="{152E7610-DDD1-4D37-913E-C8CEA154CCC2}"/>
    <dgm:cxn modelId="{F7C9B056-880D-49F9-99C0-7CE715A8D686}" type="presOf" srcId="{7699BFE1-7675-47C6-8A58-428AF78F2BEF}" destId="{BBD87467-91DA-47CE-886A-116F7E826127}" srcOrd="0" destOrd="3" presId="urn:microsoft.com/office/officeart/2005/8/layout/vList4"/>
    <dgm:cxn modelId="{CCAD8E51-746E-4D42-85E9-A63D1E245726}" type="presOf" srcId="{4A2888E8-D631-4F29-8D00-7C8435EC8BA9}" destId="{BBD87467-91DA-47CE-886A-116F7E826127}" srcOrd="0" destOrd="0" presId="urn:microsoft.com/office/officeart/2005/8/layout/vList4"/>
    <dgm:cxn modelId="{1E301D8E-3386-4951-9052-E5BC1AA9B550}" type="presOf" srcId="{F3C2DD70-0C07-4068-B43A-930AE2D79583}" destId="{F42FC0E2-FF00-4EF5-9D7D-F8B8BA97296D}" srcOrd="0" destOrd="3" presId="urn:microsoft.com/office/officeart/2005/8/layout/vList4"/>
    <dgm:cxn modelId="{F978146C-CAA6-4209-9DD3-3835226221EB}" srcId="{55444CDD-DCC5-4628-9E78-C4675114FF64}" destId="{0B003035-2396-4D4F-9C79-3ACFD21CB68D}" srcOrd="0" destOrd="0" parTransId="{EA3A37BB-11E4-47E3-8D0B-36809B50DC1D}" sibTransId="{85838BC5-697D-476A-93BC-329A8432EE3E}"/>
    <dgm:cxn modelId="{59D98224-C186-4876-9A32-74BB19E564F5}" type="presOf" srcId="{FB28E67D-F3A3-451D-9110-21D2FC8EB01D}" destId="{D4CC3252-8A3C-40F5-A4D6-7C83CD849C2F}" srcOrd="1" destOrd="2" presId="urn:microsoft.com/office/officeart/2005/8/layout/vList4"/>
    <dgm:cxn modelId="{B71445D6-06EC-4FD8-8EBC-61E3EDC4CCAB}" srcId="{4A2888E8-D631-4F29-8D00-7C8435EC8BA9}" destId="{7699BFE1-7675-47C6-8A58-428AF78F2BEF}" srcOrd="2" destOrd="0" parTransId="{DCA43822-6C3D-4C71-B72F-03412F641AF0}" sibTransId="{5E81D084-77E7-4688-80CB-2FE990AA4A8F}"/>
    <dgm:cxn modelId="{11CF83E7-35B2-4280-B9DA-8BE04FFDE54B}" type="presOf" srcId="{455921C5-5292-4D3F-B837-5F353D65FBAC}" destId="{F42FC0E2-FF00-4EF5-9D7D-F8B8BA97296D}" srcOrd="0" destOrd="1" presId="urn:microsoft.com/office/officeart/2005/8/layout/vList4"/>
    <dgm:cxn modelId="{727FDA33-5B51-4B7D-B1F3-66A511EACD70}" type="presOf" srcId="{4A2888E8-D631-4F29-8D00-7C8435EC8BA9}" destId="{2D184B69-9621-45AF-9530-5646CA46FC04}" srcOrd="1" destOrd="0" presId="urn:microsoft.com/office/officeart/2005/8/layout/vList4"/>
    <dgm:cxn modelId="{22CEB3AC-CE12-4FBB-A1C1-61C7183C147B}" type="presOf" srcId="{2C28547C-8322-42D6-9458-5C457AF9E04E}" destId="{2D184B69-9621-45AF-9530-5646CA46FC04}" srcOrd="1" destOrd="1" presId="urn:microsoft.com/office/officeart/2005/8/layout/vList4"/>
    <dgm:cxn modelId="{E2871D22-4C05-4ED9-9BE7-A552085F3C8C}" type="presOf" srcId="{9A6BC66D-82EC-4CA1-B36C-39405488B702}" destId="{151FF81B-45D5-4D34-BB26-47AFC5E6A9EF}" srcOrd="0" destOrd="1" presId="urn:microsoft.com/office/officeart/2005/8/layout/vList4"/>
    <dgm:cxn modelId="{BF61D2DA-BF50-4B95-B4C4-14460C2411C9}" type="presOf" srcId="{9A6BC66D-82EC-4CA1-B36C-39405488B702}" destId="{D98DF3FA-6CFF-4943-B745-045B8EB5F07C}" srcOrd="1" destOrd="1" presId="urn:microsoft.com/office/officeart/2005/8/layout/vList4"/>
    <dgm:cxn modelId="{1B1AA060-56EB-4760-A778-3B90C6F1D6F4}" type="presOf" srcId="{3FC80A4A-154F-4B66-B9A4-6ECC7C571943}" destId="{F42FC0E2-FF00-4EF5-9D7D-F8B8BA97296D}" srcOrd="0" destOrd="0" presId="urn:microsoft.com/office/officeart/2005/8/layout/vList4"/>
    <dgm:cxn modelId="{4CF88CDB-71B2-4943-83A4-9F9213171FA9}" type="presOf" srcId="{7699BFE1-7675-47C6-8A58-428AF78F2BEF}" destId="{2D184B69-9621-45AF-9530-5646CA46FC04}" srcOrd="1" destOrd="3" presId="urn:microsoft.com/office/officeart/2005/8/layout/vList4"/>
    <dgm:cxn modelId="{E0E977FC-2E36-4E1A-A78D-2CA3A87BA4A3}" srcId="{4A2888E8-D631-4F29-8D00-7C8435EC8BA9}" destId="{F9C3875A-E9C1-4540-80B7-8D85BD86AB03}" srcOrd="1" destOrd="0" parTransId="{4450278E-862C-481E-BA31-FBE76A88DA25}" sibTransId="{F4382050-13BE-4325-BAB2-8C9CC926A647}"/>
    <dgm:cxn modelId="{C6E2448F-F948-4A50-9CF6-A0DD05D75C3C}" type="presOf" srcId="{FB28E67D-F3A3-451D-9110-21D2FC8EB01D}" destId="{F42FC0E2-FF00-4EF5-9D7D-F8B8BA97296D}" srcOrd="0" destOrd="2" presId="urn:microsoft.com/office/officeart/2005/8/layout/vList4"/>
    <dgm:cxn modelId="{6D0E8940-7D3F-4637-AC9E-28FD618F78B4}" type="presOf" srcId="{2C28547C-8322-42D6-9458-5C457AF9E04E}" destId="{BBD87467-91DA-47CE-886A-116F7E826127}" srcOrd="0" destOrd="1" presId="urn:microsoft.com/office/officeart/2005/8/layout/vList4"/>
    <dgm:cxn modelId="{0CF78B95-654B-47CC-91B8-6545D19ABAC0}" srcId="{0B003035-2396-4D4F-9C79-3ACFD21CB68D}" destId="{629C049B-7E38-4FAD-82AF-41A67BE4BB7A}" srcOrd="1" destOrd="0" parTransId="{8E0FDCD2-0FC9-4951-8B88-B3B439D49F3F}" sibTransId="{2E66A9DA-3ACA-4F00-A8BB-CAA1A2F53127}"/>
    <dgm:cxn modelId="{618E1EDD-B24F-4196-B07E-36762269E6AD}" type="presOf" srcId="{55444CDD-DCC5-4628-9E78-C4675114FF64}" destId="{DC17EE01-159D-439D-BDE8-273061786B18}" srcOrd="0" destOrd="0" presId="urn:microsoft.com/office/officeart/2005/8/layout/vList4"/>
    <dgm:cxn modelId="{4408FFA1-E19D-43DE-AAB2-64D32BB2485D}" type="presOf" srcId="{629C049B-7E38-4FAD-82AF-41A67BE4BB7A}" destId="{151FF81B-45D5-4D34-BB26-47AFC5E6A9EF}" srcOrd="0" destOrd="2" presId="urn:microsoft.com/office/officeart/2005/8/layout/vList4"/>
    <dgm:cxn modelId="{146F4F35-2AD8-4F35-878C-06B0852B2568}" srcId="{3FC80A4A-154F-4B66-B9A4-6ECC7C571943}" destId="{F3C2DD70-0C07-4068-B43A-930AE2D79583}" srcOrd="2" destOrd="0" parTransId="{F737CC5C-FB48-4F57-8897-A235A1BDC227}" sibTransId="{89CA1085-AC6E-4E1B-A026-EDF7B947C84F}"/>
    <dgm:cxn modelId="{C08CD731-1A13-454A-8D18-DA7E50564861}" srcId="{0B003035-2396-4D4F-9C79-3ACFD21CB68D}" destId="{9A6BC66D-82EC-4CA1-B36C-39405488B702}" srcOrd="0" destOrd="0" parTransId="{0581515F-1024-4888-91BD-F20155740121}" sibTransId="{79E9CD10-3B3C-494D-A35D-5508DCF662D2}"/>
    <dgm:cxn modelId="{7FAFE72D-D334-44F1-ABFF-997B4BF6BD5B}" type="presOf" srcId="{0B003035-2396-4D4F-9C79-3ACFD21CB68D}" destId="{D98DF3FA-6CFF-4943-B745-045B8EB5F07C}" srcOrd="1" destOrd="0" presId="urn:microsoft.com/office/officeart/2005/8/layout/vList4"/>
    <dgm:cxn modelId="{D02A05D4-8035-4F7D-837D-175BAA2EA374}" type="presOf" srcId="{0B003035-2396-4D4F-9C79-3ACFD21CB68D}" destId="{151FF81B-45D5-4D34-BB26-47AFC5E6A9EF}" srcOrd="0" destOrd="0" presId="urn:microsoft.com/office/officeart/2005/8/layout/vList4"/>
    <dgm:cxn modelId="{2BAAD6C7-EB03-4D8C-A07E-4E1698D393AF}" srcId="{3FC80A4A-154F-4B66-B9A4-6ECC7C571943}" destId="{FB28E67D-F3A3-451D-9110-21D2FC8EB01D}" srcOrd="1" destOrd="0" parTransId="{FF6C6274-A158-4D5F-8EEC-11FC682BB1A5}" sibTransId="{2ED91CF3-D4DC-44E1-936A-EC5A761DA492}"/>
    <dgm:cxn modelId="{DD80CE90-BA4E-4AD6-9E50-71CB256AE7A5}" srcId="{4A2888E8-D631-4F29-8D00-7C8435EC8BA9}" destId="{2C28547C-8322-42D6-9458-5C457AF9E04E}" srcOrd="0" destOrd="0" parTransId="{D251DE57-0C9F-4475-BBB5-DBBA1660AD1B}" sibTransId="{20D3138A-AFC8-42A4-93A8-D4D5F980AEB2}"/>
    <dgm:cxn modelId="{B757A385-203C-4B3D-9F49-92728FDC0D4B}" type="presOf" srcId="{629C049B-7E38-4FAD-82AF-41A67BE4BB7A}" destId="{D98DF3FA-6CFF-4943-B745-045B8EB5F07C}" srcOrd="1" destOrd="2" presId="urn:microsoft.com/office/officeart/2005/8/layout/vList4"/>
    <dgm:cxn modelId="{79A6C765-6C10-4F11-8A4B-DE66602B16BC}" srcId="{55444CDD-DCC5-4628-9E78-C4675114FF64}" destId="{3FC80A4A-154F-4B66-B9A4-6ECC7C571943}" srcOrd="2" destOrd="0" parTransId="{B354087F-F00C-4FF5-B35D-E04F4DBC170C}" sibTransId="{DB570674-B367-4DFC-87A2-7EDB108E9186}"/>
    <dgm:cxn modelId="{7C1A8424-2619-46B7-9D34-485CB59AD431}" srcId="{55444CDD-DCC5-4628-9E78-C4675114FF64}" destId="{4A2888E8-D631-4F29-8D00-7C8435EC8BA9}" srcOrd="1" destOrd="0" parTransId="{0926A73A-8ED8-475F-AEEC-8889C22042F9}" sibTransId="{2F3F8C58-1ED1-4FE9-901A-1AD0A3CC2780}"/>
    <dgm:cxn modelId="{79221234-5711-476D-9876-1BA27FFD4790}" type="presOf" srcId="{3FC80A4A-154F-4B66-B9A4-6ECC7C571943}" destId="{D4CC3252-8A3C-40F5-A4D6-7C83CD849C2F}" srcOrd="1" destOrd="0" presId="urn:microsoft.com/office/officeart/2005/8/layout/vList4"/>
    <dgm:cxn modelId="{C476EBF9-BDC6-4C60-A84C-948DCDD06D6E}" type="presOf" srcId="{F9C3875A-E9C1-4540-80B7-8D85BD86AB03}" destId="{2D184B69-9621-45AF-9530-5646CA46FC04}" srcOrd="1" destOrd="2" presId="urn:microsoft.com/office/officeart/2005/8/layout/vList4"/>
    <dgm:cxn modelId="{366465F4-66AE-4E3E-B41E-D965E57F0AC2}" type="presOf" srcId="{455921C5-5292-4D3F-B837-5F353D65FBAC}" destId="{D4CC3252-8A3C-40F5-A4D6-7C83CD849C2F}" srcOrd="1" destOrd="1" presId="urn:microsoft.com/office/officeart/2005/8/layout/vList4"/>
    <dgm:cxn modelId="{312A0A05-35AA-48A9-869C-201C0A33341C}" type="presParOf" srcId="{DC17EE01-159D-439D-BDE8-273061786B18}" destId="{D3253CAA-3663-4F98-AC0E-A73ED29D4671}" srcOrd="0" destOrd="0" presId="urn:microsoft.com/office/officeart/2005/8/layout/vList4"/>
    <dgm:cxn modelId="{0483358F-9799-4925-988B-C0567347BFEA}" type="presParOf" srcId="{D3253CAA-3663-4F98-AC0E-A73ED29D4671}" destId="{151FF81B-45D5-4D34-BB26-47AFC5E6A9EF}" srcOrd="0" destOrd="0" presId="urn:microsoft.com/office/officeart/2005/8/layout/vList4"/>
    <dgm:cxn modelId="{DCE73C5F-6E65-4FF7-BF60-BE9DC776A3A5}" type="presParOf" srcId="{D3253CAA-3663-4F98-AC0E-A73ED29D4671}" destId="{BCE1E214-3984-4CE2-87EB-CDE128B212F2}" srcOrd="1" destOrd="0" presId="urn:microsoft.com/office/officeart/2005/8/layout/vList4"/>
    <dgm:cxn modelId="{14A8A567-B30E-4955-BA00-EB53FD03C1FD}" type="presParOf" srcId="{D3253CAA-3663-4F98-AC0E-A73ED29D4671}" destId="{D98DF3FA-6CFF-4943-B745-045B8EB5F07C}" srcOrd="2" destOrd="0" presId="urn:microsoft.com/office/officeart/2005/8/layout/vList4"/>
    <dgm:cxn modelId="{276287AB-A655-467F-B408-9F95DAE3388E}" type="presParOf" srcId="{DC17EE01-159D-439D-BDE8-273061786B18}" destId="{8C81F5CB-A800-49ED-95E7-CC7D93CDB22A}" srcOrd="1" destOrd="0" presId="urn:microsoft.com/office/officeart/2005/8/layout/vList4"/>
    <dgm:cxn modelId="{58FB7677-D5AD-4F6A-8403-597BFCA30814}" type="presParOf" srcId="{DC17EE01-159D-439D-BDE8-273061786B18}" destId="{D323E0DF-E736-4427-B532-7E0C929EB257}" srcOrd="2" destOrd="0" presId="urn:microsoft.com/office/officeart/2005/8/layout/vList4"/>
    <dgm:cxn modelId="{6C60E011-EE25-4575-8AED-667356E88B8C}" type="presParOf" srcId="{D323E0DF-E736-4427-B532-7E0C929EB257}" destId="{BBD87467-91DA-47CE-886A-116F7E826127}" srcOrd="0" destOrd="0" presId="urn:microsoft.com/office/officeart/2005/8/layout/vList4"/>
    <dgm:cxn modelId="{721C9AAE-B923-4578-9DC6-9092E57EAE24}" type="presParOf" srcId="{D323E0DF-E736-4427-B532-7E0C929EB257}" destId="{1FB7D352-BDE2-4176-890B-8EB893EE10DC}" srcOrd="1" destOrd="0" presId="urn:microsoft.com/office/officeart/2005/8/layout/vList4"/>
    <dgm:cxn modelId="{9C5E6B6D-85E0-4979-89FB-E9A8F367A81A}" type="presParOf" srcId="{D323E0DF-E736-4427-B532-7E0C929EB257}" destId="{2D184B69-9621-45AF-9530-5646CA46FC04}" srcOrd="2" destOrd="0" presId="urn:microsoft.com/office/officeart/2005/8/layout/vList4"/>
    <dgm:cxn modelId="{0491252B-5CA1-4997-97C2-34A928045250}" type="presParOf" srcId="{DC17EE01-159D-439D-BDE8-273061786B18}" destId="{333D3425-10DD-4479-AE4F-5D15DDE05B80}" srcOrd="3" destOrd="0" presId="urn:microsoft.com/office/officeart/2005/8/layout/vList4"/>
    <dgm:cxn modelId="{8698F9AC-0807-47DB-A552-000772C87B29}" type="presParOf" srcId="{DC17EE01-159D-439D-BDE8-273061786B18}" destId="{CC5C901B-4806-4F43-AA65-5A04B357962A}" srcOrd="4" destOrd="0" presId="urn:microsoft.com/office/officeart/2005/8/layout/vList4"/>
    <dgm:cxn modelId="{287E02AC-15F5-42B6-B110-E567596AC605}" type="presParOf" srcId="{CC5C901B-4806-4F43-AA65-5A04B357962A}" destId="{F42FC0E2-FF00-4EF5-9D7D-F8B8BA97296D}" srcOrd="0" destOrd="0" presId="urn:microsoft.com/office/officeart/2005/8/layout/vList4"/>
    <dgm:cxn modelId="{B451AA96-6544-42E5-B751-F538B8FB09C9}" type="presParOf" srcId="{CC5C901B-4806-4F43-AA65-5A04B357962A}" destId="{F5D2CF34-51E4-4929-B6A2-A2446A9BADBA}" srcOrd="1" destOrd="0" presId="urn:microsoft.com/office/officeart/2005/8/layout/vList4"/>
    <dgm:cxn modelId="{784F8B95-98FF-442F-A4BE-BC4FA81FDDB6}" type="presParOf" srcId="{CC5C901B-4806-4F43-AA65-5A04B357962A}" destId="{D4CC3252-8A3C-40F5-A4D6-7C83CD849C2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75FB57D-9579-4969-992F-6430C7DAD6A9}" type="doc">
      <dgm:prSet loTypeId="urn:microsoft.com/office/officeart/2005/8/layout/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6C3425-859D-4EF7-B5D7-5F8FD0E4E384}">
      <dgm:prSet phldrT="[Text]"/>
      <dgm:spPr/>
      <dgm:t>
        <a:bodyPr/>
        <a:lstStyle/>
        <a:p>
          <a:r>
            <a:rPr lang="en-US" dirty="0" err="1" smtClean="0"/>
            <a:t>Shishu</a:t>
          </a:r>
          <a:r>
            <a:rPr lang="en-US" dirty="0" smtClean="0"/>
            <a:t> Loan</a:t>
          </a:r>
          <a:endParaRPr lang="en-US" dirty="0"/>
        </a:p>
      </dgm:t>
    </dgm:pt>
    <dgm:pt modelId="{3C97E769-2FF2-46D4-B104-09EE482F2856}" type="parTrans" cxnId="{671220C9-083D-45B9-9A35-81AE00C46361}">
      <dgm:prSet/>
      <dgm:spPr/>
      <dgm:t>
        <a:bodyPr/>
        <a:lstStyle/>
        <a:p>
          <a:endParaRPr lang="en-US"/>
        </a:p>
      </dgm:t>
    </dgm:pt>
    <dgm:pt modelId="{0F0A26DF-3728-4FCE-960D-83A83432AD2D}" type="sibTrans" cxnId="{671220C9-083D-45B9-9A35-81AE00C46361}">
      <dgm:prSet/>
      <dgm:spPr/>
      <dgm:t>
        <a:bodyPr/>
        <a:lstStyle/>
        <a:p>
          <a:endParaRPr lang="en-US"/>
        </a:p>
      </dgm:t>
    </dgm:pt>
    <dgm:pt modelId="{A5013DD0-CA8F-4E76-8DB4-70574EC3FBF0}">
      <dgm:prSet phldrT="[Text]"/>
      <dgm:spPr/>
      <dgm:t>
        <a:bodyPr/>
        <a:lstStyle/>
        <a:p>
          <a:r>
            <a:rPr lang="en-US" dirty="0" err="1" smtClean="0"/>
            <a:t>Tarun</a:t>
          </a:r>
          <a:endParaRPr lang="en-US" dirty="0"/>
        </a:p>
      </dgm:t>
    </dgm:pt>
    <dgm:pt modelId="{B404ACD6-D45F-424A-A4BA-F827EABE23D4}" type="parTrans" cxnId="{3D7C51A4-271D-4689-B62B-FDE34A6DF62B}">
      <dgm:prSet/>
      <dgm:spPr/>
      <dgm:t>
        <a:bodyPr/>
        <a:lstStyle/>
        <a:p>
          <a:endParaRPr lang="en-US"/>
        </a:p>
      </dgm:t>
    </dgm:pt>
    <dgm:pt modelId="{6AB9E507-2DBF-4428-A0F0-1EBD90C0E903}" type="sibTrans" cxnId="{3D7C51A4-271D-4689-B62B-FDE34A6DF62B}">
      <dgm:prSet/>
      <dgm:spPr/>
      <dgm:t>
        <a:bodyPr/>
        <a:lstStyle/>
        <a:p>
          <a:endParaRPr lang="en-US"/>
        </a:p>
      </dgm:t>
    </dgm:pt>
    <dgm:pt modelId="{B3A3B392-50EC-48F2-A6C5-3EEEC8BF033F}">
      <dgm:prSet phldrT="[Text]"/>
      <dgm:spPr/>
      <dgm:t>
        <a:bodyPr/>
        <a:lstStyle/>
        <a:p>
          <a:r>
            <a:rPr lang="en-US" dirty="0" smtClean="0"/>
            <a:t>Kishor</a:t>
          </a:r>
          <a:endParaRPr lang="en-US" dirty="0"/>
        </a:p>
      </dgm:t>
    </dgm:pt>
    <dgm:pt modelId="{2E11496E-9BF3-44A7-80BF-B28FDB8CC848}" type="parTrans" cxnId="{290F3222-01C1-4FC9-BD59-2463E8220935}">
      <dgm:prSet/>
      <dgm:spPr/>
      <dgm:t>
        <a:bodyPr/>
        <a:lstStyle/>
        <a:p>
          <a:endParaRPr lang="en-US"/>
        </a:p>
      </dgm:t>
    </dgm:pt>
    <dgm:pt modelId="{D5DABF44-379A-490D-B0DC-A18FC962F8B9}" type="sibTrans" cxnId="{290F3222-01C1-4FC9-BD59-2463E8220935}">
      <dgm:prSet/>
      <dgm:spPr/>
      <dgm:t>
        <a:bodyPr/>
        <a:lstStyle/>
        <a:p>
          <a:endParaRPr lang="en-US"/>
        </a:p>
      </dgm:t>
    </dgm:pt>
    <dgm:pt modelId="{9FE0D8F3-8FC2-4465-A5B1-C1051814F656}">
      <dgm:prSet phldrT="[Text]"/>
      <dgm:spPr/>
      <dgm:t>
        <a:bodyPr/>
        <a:lstStyle/>
        <a:p>
          <a:r>
            <a:rPr lang="en-US" dirty="0" err="1" smtClean="0"/>
            <a:t>Upto</a:t>
          </a:r>
          <a:r>
            <a:rPr lang="en-US" dirty="0" smtClean="0"/>
            <a:t> 50k</a:t>
          </a:r>
          <a:endParaRPr lang="en-US" dirty="0"/>
        </a:p>
      </dgm:t>
    </dgm:pt>
    <dgm:pt modelId="{A382FC4D-2B0B-456A-9F60-6A3300A35852}" type="parTrans" cxnId="{2E690120-7145-4540-B0A5-CD62C2ED8BAC}">
      <dgm:prSet/>
      <dgm:spPr/>
      <dgm:t>
        <a:bodyPr/>
        <a:lstStyle/>
        <a:p>
          <a:endParaRPr lang="en-US"/>
        </a:p>
      </dgm:t>
    </dgm:pt>
    <dgm:pt modelId="{2885FEF1-8706-4016-A6CA-A8DEE24D199D}" type="sibTrans" cxnId="{2E690120-7145-4540-B0A5-CD62C2ED8BAC}">
      <dgm:prSet/>
      <dgm:spPr/>
      <dgm:t>
        <a:bodyPr/>
        <a:lstStyle/>
        <a:p>
          <a:endParaRPr lang="en-US"/>
        </a:p>
      </dgm:t>
    </dgm:pt>
    <dgm:pt modelId="{79CBD6C6-1201-47C3-9BAE-2B2E979D33FA}">
      <dgm:prSet phldrT="[Text]"/>
      <dgm:spPr/>
      <dgm:t>
        <a:bodyPr/>
        <a:lstStyle/>
        <a:p>
          <a:r>
            <a:rPr lang="en-US" dirty="0" smtClean="0"/>
            <a:t>&gt;50-5 L</a:t>
          </a:r>
          <a:endParaRPr lang="en-US" dirty="0"/>
        </a:p>
      </dgm:t>
    </dgm:pt>
    <dgm:pt modelId="{7439AC11-2436-45FE-A824-CD956DF86EB4}" type="parTrans" cxnId="{D560E00B-E429-4938-8732-CE0FBB0E5600}">
      <dgm:prSet/>
      <dgm:spPr/>
      <dgm:t>
        <a:bodyPr/>
        <a:lstStyle/>
        <a:p>
          <a:endParaRPr lang="en-US"/>
        </a:p>
      </dgm:t>
    </dgm:pt>
    <dgm:pt modelId="{5890CC85-BB75-4D9A-B004-7C68A73C7474}" type="sibTrans" cxnId="{D560E00B-E429-4938-8732-CE0FBB0E5600}">
      <dgm:prSet/>
      <dgm:spPr/>
      <dgm:t>
        <a:bodyPr/>
        <a:lstStyle/>
        <a:p>
          <a:endParaRPr lang="en-US"/>
        </a:p>
      </dgm:t>
    </dgm:pt>
    <dgm:pt modelId="{3DF6A7A8-0599-4E20-BC0A-56B701EA391E}">
      <dgm:prSet phldrT="[Text]"/>
      <dgm:spPr/>
      <dgm:t>
        <a:bodyPr/>
        <a:lstStyle/>
        <a:p>
          <a:r>
            <a:rPr lang="en-US" dirty="0" smtClean="0"/>
            <a:t>&gt;5-10L</a:t>
          </a:r>
          <a:endParaRPr lang="en-US" dirty="0"/>
        </a:p>
      </dgm:t>
    </dgm:pt>
    <dgm:pt modelId="{0EEA65C7-54B2-4779-8977-C111C6D66EB7}" type="parTrans" cxnId="{36DAEBA4-2E73-44B6-AB83-040A7124B925}">
      <dgm:prSet/>
      <dgm:spPr/>
      <dgm:t>
        <a:bodyPr/>
        <a:lstStyle/>
        <a:p>
          <a:endParaRPr lang="en-US"/>
        </a:p>
      </dgm:t>
    </dgm:pt>
    <dgm:pt modelId="{D9F3A5D4-D68C-4A3A-B32B-6E4DA70E47B5}" type="sibTrans" cxnId="{36DAEBA4-2E73-44B6-AB83-040A7124B925}">
      <dgm:prSet/>
      <dgm:spPr/>
      <dgm:t>
        <a:bodyPr/>
        <a:lstStyle/>
        <a:p>
          <a:endParaRPr lang="en-US"/>
        </a:p>
      </dgm:t>
    </dgm:pt>
    <dgm:pt modelId="{D91456BE-A950-4C01-8081-A5CDE5E353B0}">
      <dgm:prSet phldrT="[Text]"/>
      <dgm:spPr/>
      <dgm:t>
        <a:bodyPr/>
        <a:lstStyle/>
        <a:p>
          <a:r>
            <a:rPr lang="en-US" dirty="0" smtClean="0"/>
            <a:t>Overdraft</a:t>
          </a:r>
          <a:endParaRPr lang="en-US" dirty="0"/>
        </a:p>
      </dgm:t>
    </dgm:pt>
    <dgm:pt modelId="{AB39A960-B74D-4663-A0C6-ED984770E437}" type="parTrans" cxnId="{FAFEC73B-BC72-4B48-BF5F-1492E1DF15D8}">
      <dgm:prSet/>
      <dgm:spPr/>
      <dgm:t>
        <a:bodyPr/>
        <a:lstStyle/>
        <a:p>
          <a:endParaRPr lang="en-US"/>
        </a:p>
      </dgm:t>
    </dgm:pt>
    <dgm:pt modelId="{6715D8CF-2DF3-4D3D-804D-A58AC64FF601}" type="sibTrans" cxnId="{FAFEC73B-BC72-4B48-BF5F-1492E1DF15D8}">
      <dgm:prSet/>
      <dgm:spPr/>
      <dgm:t>
        <a:bodyPr/>
        <a:lstStyle/>
        <a:p>
          <a:endParaRPr lang="en-US"/>
        </a:p>
      </dgm:t>
    </dgm:pt>
    <dgm:pt modelId="{18F9C037-5141-4576-B897-CB0A73904356}">
      <dgm:prSet phldrT="[Text]"/>
      <dgm:spPr/>
      <dgm:t>
        <a:bodyPr/>
        <a:lstStyle/>
        <a:p>
          <a:r>
            <a:rPr lang="en-US" dirty="0" smtClean="0"/>
            <a:t>5000/- JDY</a:t>
          </a:r>
          <a:endParaRPr lang="en-US" dirty="0"/>
        </a:p>
      </dgm:t>
    </dgm:pt>
    <dgm:pt modelId="{587A0827-D2DA-46E4-A29E-79D3D7AEAEC1}" type="parTrans" cxnId="{BA2DA22D-EF41-40E7-8135-1D1FA7D9D978}">
      <dgm:prSet/>
      <dgm:spPr/>
      <dgm:t>
        <a:bodyPr/>
        <a:lstStyle/>
        <a:p>
          <a:endParaRPr lang="en-US"/>
        </a:p>
      </dgm:t>
    </dgm:pt>
    <dgm:pt modelId="{72370CA9-F693-4EC8-A335-5BC217FE7BCA}" type="sibTrans" cxnId="{BA2DA22D-EF41-40E7-8135-1D1FA7D9D978}">
      <dgm:prSet/>
      <dgm:spPr/>
      <dgm:t>
        <a:bodyPr/>
        <a:lstStyle/>
        <a:p>
          <a:endParaRPr lang="en-US"/>
        </a:p>
      </dgm:t>
    </dgm:pt>
    <dgm:pt modelId="{E31DB432-980A-4746-BEA1-9B6AB20E60FB}" type="pres">
      <dgm:prSet presAssocID="{275FB57D-9579-4969-992F-6430C7DAD6A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F2402B-BF3C-4634-A0BB-ED8E1DFD887D}" type="pres">
      <dgm:prSet presAssocID="{D91456BE-A950-4C01-8081-A5CDE5E353B0}" presName="composite" presStyleCnt="0"/>
      <dgm:spPr/>
    </dgm:pt>
    <dgm:pt modelId="{8C8FF10B-BE08-4CBA-87C2-A4EB33CF5281}" type="pres">
      <dgm:prSet presAssocID="{D91456BE-A950-4C01-8081-A5CDE5E353B0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0E4F53-DA87-471D-824B-6C9F02FF0E4C}" type="pres">
      <dgm:prSet presAssocID="{D91456BE-A950-4C01-8081-A5CDE5E353B0}" presName="parSh" presStyleLbl="node1" presStyleIdx="0" presStyleCnt="4"/>
      <dgm:spPr/>
      <dgm:t>
        <a:bodyPr/>
        <a:lstStyle/>
        <a:p>
          <a:endParaRPr lang="en-US"/>
        </a:p>
      </dgm:t>
    </dgm:pt>
    <dgm:pt modelId="{EC80C1BB-23FF-48CC-B7ED-CE5FCB8AC17A}" type="pres">
      <dgm:prSet presAssocID="{D91456BE-A950-4C01-8081-A5CDE5E353B0}" presName="desTx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AEEB9-AD1A-45AE-BB53-184B3B06027D}" type="pres">
      <dgm:prSet presAssocID="{6715D8CF-2DF3-4D3D-804D-A58AC64FF60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BDC8D148-D66D-4E41-9125-39E66AAF09DC}" type="pres">
      <dgm:prSet presAssocID="{6715D8CF-2DF3-4D3D-804D-A58AC64FF601}" presName="connTx" presStyleLbl="sibTrans2D1" presStyleIdx="0" presStyleCnt="3"/>
      <dgm:spPr/>
      <dgm:t>
        <a:bodyPr/>
        <a:lstStyle/>
        <a:p>
          <a:endParaRPr lang="en-US"/>
        </a:p>
      </dgm:t>
    </dgm:pt>
    <dgm:pt modelId="{CE3B9F8F-BDAA-4F4E-AC91-D7EC92598053}" type="pres">
      <dgm:prSet presAssocID="{B16C3425-859D-4EF7-B5D7-5F8FD0E4E384}" presName="composite" presStyleCnt="0"/>
      <dgm:spPr/>
    </dgm:pt>
    <dgm:pt modelId="{63BC0410-004E-4CB8-8D44-6DD60243CD3C}" type="pres">
      <dgm:prSet presAssocID="{B16C3425-859D-4EF7-B5D7-5F8FD0E4E384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3ADE07-0658-404B-BCF2-44C67560B362}" type="pres">
      <dgm:prSet presAssocID="{B16C3425-859D-4EF7-B5D7-5F8FD0E4E384}" presName="parSh" presStyleLbl="node1" presStyleIdx="1" presStyleCnt="4"/>
      <dgm:spPr/>
      <dgm:t>
        <a:bodyPr/>
        <a:lstStyle/>
        <a:p>
          <a:endParaRPr lang="en-US"/>
        </a:p>
      </dgm:t>
    </dgm:pt>
    <dgm:pt modelId="{674122DA-A181-4165-97DD-A8DDC2FF0F82}" type="pres">
      <dgm:prSet presAssocID="{B16C3425-859D-4EF7-B5D7-5F8FD0E4E384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7CD714-3889-4A07-A658-523F82A38F3F}" type="pres">
      <dgm:prSet presAssocID="{0F0A26DF-3728-4FCE-960D-83A83432AD2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FAD2374E-004E-4D30-8118-4E426BE10CFF}" type="pres">
      <dgm:prSet presAssocID="{0F0A26DF-3728-4FCE-960D-83A83432AD2D}" presName="connTx" presStyleLbl="sibTrans2D1" presStyleIdx="1" presStyleCnt="3"/>
      <dgm:spPr/>
      <dgm:t>
        <a:bodyPr/>
        <a:lstStyle/>
        <a:p>
          <a:endParaRPr lang="en-US"/>
        </a:p>
      </dgm:t>
    </dgm:pt>
    <dgm:pt modelId="{ED2756F1-B95C-4AA8-B5B7-E23506B2F481}" type="pres">
      <dgm:prSet presAssocID="{B3A3B392-50EC-48F2-A6C5-3EEEC8BF033F}" presName="composite" presStyleCnt="0"/>
      <dgm:spPr/>
    </dgm:pt>
    <dgm:pt modelId="{5030FE1C-B47B-4507-9A76-982FA2B5CC27}" type="pres">
      <dgm:prSet presAssocID="{B3A3B392-50EC-48F2-A6C5-3EEEC8BF033F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E99B4-46C1-4B5B-AAD9-26041FDB2E4E}" type="pres">
      <dgm:prSet presAssocID="{B3A3B392-50EC-48F2-A6C5-3EEEC8BF033F}" presName="parSh" presStyleLbl="node1" presStyleIdx="2" presStyleCnt="4"/>
      <dgm:spPr/>
      <dgm:t>
        <a:bodyPr/>
        <a:lstStyle/>
        <a:p>
          <a:endParaRPr lang="en-US"/>
        </a:p>
      </dgm:t>
    </dgm:pt>
    <dgm:pt modelId="{91A8B5C6-9409-4AF5-9FBC-D9EC4AAC0C90}" type="pres">
      <dgm:prSet presAssocID="{B3A3B392-50EC-48F2-A6C5-3EEEC8BF033F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9F714-E883-4D82-9990-3D18D8188CCD}" type="pres">
      <dgm:prSet presAssocID="{D5DABF44-379A-490D-B0DC-A18FC962F8B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5A2A09F-7FC9-4A66-8FC5-D47E696FCEF5}" type="pres">
      <dgm:prSet presAssocID="{D5DABF44-379A-490D-B0DC-A18FC962F8B9}" presName="connTx" presStyleLbl="sibTrans2D1" presStyleIdx="2" presStyleCnt="3"/>
      <dgm:spPr/>
      <dgm:t>
        <a:bodyPr/>
        <a:lstStyle/>
        <a:p>
          <a:endParaRPr lang="en-US"/>
        </a:p>
      </dgm:t>
    </dgm:pt>
    <dgm:pt modelId="{2970EAFA-8C71-4EBF-8653-D795B95D4CB5}" type="pres">
      <dgm:prSet presAssocID="{A5013DD0-CA8F-4E76-8DB4-70574EC3FBF0}" presName="composite" presStyleCnt="0"/>
      <dgm:spPr/>
    </dgm:pt>
    <dgm:pt modelId="{1609FC60-3F7A-452B-AD08-58983CC32D9B}" type="pres">
      <dgm:prSet presAssocID="{A5013DD0-CA8F-4E76-8DB4-70574EC3FBF0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A555F0-3844-4C75-9DAD-7D4AAC5FE649}" type="pres">
      <dgm:prSet presAssocID="{A5013DD0-CA8F-4E76-8DB4-70574EC3FBF0}" presName="parSh" presStyleLbl="node1" presStyleIdx="3" presStyleCnt="4"/>
      <dgm:spPr/>
      <dgm:t>
        <a:bodyPr/>
        <a:lstStyle/>
        <a:p>
          <a:endParaRPr lang="en-US"/>
        </a:p>
      </dgm:t>
    </dgm:pt>
    <dgm:pt modelId="{F304BC48-D674-4CDB-A167-F3CDD2A14A37}" type="pres">
      <dgm:prSet presAssocID="{A5013DD0-CA8F-4E76-8DB4-70574EC3FBF0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B4D6B-E5A4-4924-9C99-4C286FEABFB0}" type="presOf" srcId="{D5DABF44-379A-490D-B0DC-A18FC962F8B9}" destId="{5E29F714-E883-4D82-9990-3D18D8188CCD}" srcOrd="0" destOrd="0" presId="urn:microsoft.com/office/officeart/2005/8/layout/process3"/>
    <dgm:cxn modelId="{36DAEBA4-2E73-44B6-AB83-040A7124B925}" srcId="{A5013DD0-CA8F-4E76-8DB4-70574EC3FBF0}" destId="{3DF6A7A8-0599-4E20-BC0A-56B701EA391E}" srcOrd="0" destOrd="0" parTransId="{0EEA65C7-54B2-4779-8977-C111C6D66EB7}" sibTransId="{D9F3A5D4-D68C-4A3A-B32B-6E4DA70E47B5}"/>
    <dgm:cxn modelId="{BA2DA22D-EF41-40E7-8135-1D1FA7D9D978}" srcId="{D91456BE-A950-4C01-8081-A5CDE5E353B0}" destId="{18F9C037-5141-4576-B897-CB0A73904356}" srcOrd="0" destOrd="0" parTransId="{587A0827-D2DA-46E4-A29E-79D3D7AEAEC1}" sibTransId="{72370CA9-F693-4EC8-A335-5BC217FE7BCA}"/>
    <dgm:cxn modelId="{5FC29625-DA40-4792-8AE9-5A469559AB9C}" type="presOf" srcId="{0F0A26DF-3728-4FCE-960D-83A83432AD2D}" destId="{FAD2374E-004E-4D30-8118-4E426BE10CFF}" srcOrd="1" destOrd="0" presId="urn:microsoft.com/office/officeart/2005/8/layout/process3"/>
    <dgm:cxn modelId="{671220C9-083D-45B9-9A35-81AE00C46361}" srcId="{275FB57D-9579-4969-992F-6430C7DAD6A9}" destId="{B16C3425-859D-4EF7-B5D7-5F8FD0E4E384}" srcOrd="1" destOrd="0" parTransId="{3C97E769-2FF2-46D4-B104-09EE482F2856}" sibTransId="{0F0A26DF-3728-4FCE-960D-83A83432AD2D}"/>
    <dgm:cxn modelId="{312B74CA-A9D1-4206-BF1E-847588CF2555}" type="presOf" srcId="{A5013DD0-CA8F-4E76-8DB4-70574EC3FBF0}" destId="{1609FC60-3F7A-452B-AD08-58983CC32D9B}" srcOrd="0" destOrd="0" presId="urn:microsoft.com/office/officeart/2005/8/layout/process3"/>
    <dgm:cxn modelId="{27D24BC9-C907-4022-BA2F-F28353B50525}" type="presOf" srcId="{18F9C037-5141-4576-B897-CB0A73904356}" destId="{EC80C1BB-23FF-48CC-B7ED-CE5FCB8AC17A}" srcOrd="0" destOrd="0" presId="urn:microsoft.com/office/officeart/2005/8/layout/process3"/>
    <dgm:cxn modelId="{2E690120-7145-4540-B0A5-CD62C2ED8BAC}" srcId="{B16C3425-859D-4EF7-B5D7-5F8FD0E4E384}" destId="{9FE0D8F3-8FC2-4465-A5B1-C1051814F656}" srcOrd="0" destOrd="0" parTransId="{A382FC4D-2B0B-456A-9F60-6A3300A35852}" sibTransId="{2885FEF1-8706-4016-A6CA-A8DEE24D199D}"/>
    <dgm:cxn modelId="{C4B1A8E0-8A82-4F57-BD4F-B4F95F690E6B}" type="presOf" srcId="{275FB57D-9579-4969-992F-6430C7DAD6A9}" destId="{E31DB432-980A-4746-BEA1-9B6AB20E60FB}" srcOrd="0" destOrd="0" presId="urn:microsoft.com/office/officeart/2005/8/layout/process3"/>
    <dgm:cxn modelId="{5F88C42D-95D1-4379-AC49-18955ACC16E7}" type="presOf" srcId="{B16C3425-859D-4EF7-B5D7-5F8FD0E4E384}" destId="{63BC0410-004E-4CB8-8D44-6DD60243CD3C}" srcOrd="0" destOrd="0" presId="urn:microsoft.com/office/officeart/2005/8/layout/process3"/>
    <dgm:cxn modelId="{A9A9561D-6CCC-49A9-A937-321CA2FC8BBC}" type="presOf" srcId="{79CBD6C6-1201-47C3-9BAE-2B2E979D33FA}" destId="{91A8B5C6-9409-4AF5-9FBC-D9EC4AAC0C90}" srcOrd="0" destOrd="0" presId="urn:microsoft.com/office/officeart/2005/8/layout/process3"/>
    <dgm:cxn modelId="{A7931C28-EED1-467D-9BB6-0DBE7C44821B}" type="presOf" srcId="{0F0A26DF-3728-4FCE-960D-83A83432AD2D}" destId="{FE7CD714-3889-4A07-A658-523F82A38F3F}" srcOrd="0" destOrd="0" presId="urn:microsoft.com/office/officeart/2005/8/layout/process3"/>
    <dgm:cxn modelId="{3D7C51A4-271D-4689-B62B-FDE34A6DF62B}" srcId="{275FB57D-9579-4969-992F-6430C7DAD6A9}" destId="{A5013DD0-CA8F-4E76-8DB4-70574EC3FBF0}" srcOrd="3" destOrd="0" parTransId="{B404ACD6-D45F-424A-A4BA-F827EABE23D4}" sibTransId="{6AB9E507-2DBF-4428-A0F0-1EBD90C0E903}"/>
    <dgm:cxn modelId="{81927D53-4A0A-45FD-9786-1520D9432A28}" type="presOf" srcId="{3DF6A7A8-0599-4E20-BC0A-56B701EA391E}" destId="{F304BC48-D674-4CDB-A167-F3CDD2A14A37}" srcOrd="0" destOrd="0" presId="urn:microsoft.com/office/officeart/2005/8/layout/process3"/>
    <dgm:cxn modelId="{496E1CEB-12D2-478A-A4AA-ADA56FF2F289}" type="presOf" srcId="{6715D8CF-2DF3-4D3D-804D-A58AC64FF601}" destId="{BDC8D148-D66D-4E41-9125-39E66AAF09DC}" srcOrd="1" destOrd="0" presId="urn:microsoft.com/office/officeart/2005/8/layout/process3"/>
    <dgm:cxn modelId="{A24885F9-F157-46F2-A33D-15783A188BEB}" type="presOf" srcId="{9FE0D8F3-8FC2-4465-A5B1-C1051814F656}" destId="{674122DA-A181-4165-97DD-A8DDC2FF0F82}" srcOrd="0" destOrd="0" presId="urn:microsoft.com/office/officeart/2005/8/layout/process3"/>
    <dgm:cxn modelId="{88917B70-B25C-4198-8175-296B33C9BF6E}" type="presOf" srcId="{B16C3425-859D-4EF7-B5D7-5F8FD0E4E384}" destId="{A23ADE07-0658-404B-BCF2-44C67560B362}" srcOrd="1" destOrd="0" presId="urn:microsoft.com/office/officeart/2005/8/layout/process3"/>
    <dgm:cxn modelId="{51911C29-1B70-4277-BA0E-FCA238B52E1A}" type="presOf" srcId="{D91456BE-A950-4C01-8081-A5CDE5E353B0}" destId="{8C8FF10B-BE08-4CBA-87C2-A4EB33CF5281}" srcOrd="0" destOrd="0" presId="urn:microsoft.com/office/officeart/2005/8/layout/process3"/>
    <dgm:cxn modelId="{D0DDE25C-2331-4BE9-A624-96880A06100C}" type="presOf" srcId="{B3A3B392-50EC-48F2-A6C5-3EEEC8BF033F}" destId="{5030FE1C-B47B-4507-9A76-982FA2B5CC27}" srcOrd="0" destOrd="0" presId="urn:microsoft.com/office/officeart/2005/8/layout/process3"/>
    <dgm:cxn modelId="{7151E83B-521D-4BE4-A56B-625F1813829D}" type="presOf" srcId="{A5013DD0-CA8F-4E76-8DB4-70574EC3FBF0}" destId="{ADA555F0-3844-4C75-9DAD-7D4AAC5FE649}" srcOrd="1" destOrd="0" presId="urn:microsoft.com/office/officeart/2005/8/layout/process3"/>
    <dgm:cxn modelId="{16E8FE6D-01D7-47D8-916F-F75C02300BD5}" type="presOf" srcId="{B3A3B392-50EC-48F2-A6C5-3EEEC8BF033F}" destId="{D0DE99B4-46C1-4B5B-AAD9-26041FDB2E4E}" srcOrd="1" destOrd="0" presId="urn:microsoft.com/office/officeart/2005/8/layout/process3"/>
    <dgm:cxn modelId="{383EC323-D722-4181-AB68-78194715CC0B}" type="presOf" srcId="{D5DABF44-379A-490D-B0DC-A18FC962F8B9}" destId="{05A2A09F-7FC9-4A66-8FC5-D47E696FCEF5}" srcOrd="1" destOrd="0" presId="urn:microsoft.com/office/officeart/2005/8/layout/process3"/>
    <dgm:cxn modelId="{290F3222-01C1-4FC9-BD59-2463E8220935}" srcId="{275FB57D-9579-4969-992F-6430C7DAD6A9}" destId="{B3A3B392-50EC-48F2-A6C5-3EEEC8BF033F}" srcOrd="2" destOrd="0" parTransId="{2E11496E-9BF3-44A7-80BF-B28FDB8CC848}" sibTransId="{D5DABF44-379A-490D-B0DC-A18FC962F8B9}"/>
    <dgm:cxn modelId="{3369277E-8B13-4294-80FB-D0DD0FA7DAAD}" type="presOf" srcId="{D91456BE-A950-4C01-8081-A5CDE5E353B0}" destId="{000E4F53-DA87-471D-824B-6C9F02FF0E4C}" srcOrd="1" destOrd="0" presId="urn:microsoft.com/office/officeart/2005/8/layout/process3"/>
    <dgm:cxn modelId="{42E9FE83-3B84-4D11-9CF2-455BFAE996CA}" type="presOf" srcId="{6715D8CF-2DF3-4D3D-804D-A58AC64FF601}" destId="{718AEEB9-AD1A-45AE-BB53-184B3B06027D}" srcOrd="0" destOrd="0" presId="urn:microsoft.com/office/officeart/2005/8/layout/process3"/>
    <dgm:cxn modelId="{D560E00B-E429-4938-8732-CE0FBB0E5600}" srcId="{B3A3B392-50EC-48F2-A6C5-3EEEC8BF033F}" destId="{79CBD6C6-1201-47C3-9BAE-2B2E979D33FA}" srcOrd="0" destOrd="0" parTransId="{7439AC11-2436-45FE-A824-CD956DF86EB4}" sibTransId="{5890CC85-BB75-4D9A-B004-7C68A73C7474}"/>
    <dgm:cxn modelId="{FAFEC73B-BC72-4B48-BF5F-1492E1DF15D8}" srcId="{275FB57D-9579-4969-992F-6430C7DAD6A9}" destId="{D91456BE-A950-4C01-8081-A5CDE5E353B0}" srcOrd="0" destOrd="0" parTransId="{AB39A960-B74D-4663-A0C6-ED984770E437}" sibTransId="{6715D8CF-2DF3-4D3D-804D-A58AC64FF601}"/>
    <dgm:cxn modelId="{90BE8B4C-5CCC-478E-8FA9-54A08EEA2779}" type="presParOf" srcId="{E31DB432-980A-4746-BEA1-9B6AB20E60FB}" destId="{F9F2402B-BF3C-4634-A0BB-ED8E1DFD887D}" srcOrd="0" destOrd="0" presId="urn:microsoft.com/office/officeart/2005/8/layout/process3"/>
    <dgm:cxn modelId="{59365F80-F797-4407-9E60-2CA63512688B}" type="presParOf" srcId="{F9F2402B-BF3C-4634-A0BB-ED8E1DFD887D}" destId="{8C8FF10B-BE08-4CBA-87C2-A4EB33CF5281}" srcOrd="0" destOrd="0" presId="urn:microsoft.com/office/officeart/2005/8/layout/process3"/>
    <dgm:cxn modelId="{2BFA0CD3-81AE-4E67-89C5-12EEE75302DE}" type="presParOf" srcId="{F9F2402B-BF3C-4634-A0BB-ED8E1DFD887D}" destId="{000E4F53-DA87-471D-824B-6C9F02FF0E4C}" srcOrd="1" destOrd="0" presId="urn:microsoft.com/office/officeart/2005/8/layout/process3"/>
    <dgm:cxn modelId="{07F69E50-9766-4BA9-B501-EB4B32A9CBB8}" type="presParOf" srcId="{F9F2402B-BF3C-4634-A0BB-ED8E1DFD887D}" destId="{EC80C1BB-23FF-48CC-B7ED-CE5FCB8AC17A}" srcOrd="2" destOrd="0" presId="urn:microsoft.com/office/officeart/2005/8/layout/process3"/>
    <dgm:cxn modelId="{641A049F-9D96-4E86-B78D-5B065781C480}" type="presParOf" srcId="{E31DB432-980A-4746-BEA1-9B6AB20E60FB}" destId="{718AEEB9-AD1A-45AE-BB53-184B3B06027D}" srcOrd="1" destOrd="0" presId="urn:microsoft.com/office/officeart/2005/8/layout/process3"/>
    <dgm:cxn modelId="{7044D527-0C06-481D-A935-B861984E65A7}" type="presParOf" srcId="{718AEEB9-AD1A-45AE-BB53-184B3B06027D}" destId="{BDC8D148-D66D-4E41-9125-39E66AAF09DC}" srcOrd="0" destOrd="0" presId="urn:microsoft.com/office/officeart/2005/8/layout/process3"/>
    <dgm:cxn modelId="{554FFE9A-D680-4253-BCAC-8FB1C260E013}" type="presParOf" srcId="{E31DB432-980A-4746-BEA1-9B6AB20E60FB}" destId="{CE3B9F8F-BDAA-4F4E-AC91-D7EC92598053}" srcOrd="2" destOrd="0" presId="urn:microsoft.com/office/officeart/2005/8/layout/process3"/>
    <dgm:cxn modelId="{016E41BD-92D4-4323-9143-E2F20D55DE50}" type="presParOf" srcId="{CE3B9F8F-BDAA-4F4E-AC91-D7EC92598053}" destId="{63BC0410-004E-4CB8-8D44-6DD60243CD3C}" srcOrd="0" destOrd="0" presId="urn:microsoft.com/office/officeart/2005/8/layout/process3"/>
    <dgm:cxn modelId="{0DD029D7-7611-40AB-ACEF-5752BDBF1C77}" type="presParOf" srcId="{CE3B9F8F-BDAA-4F4E-AC91-D7EC92598053}" destId="{A23ADE07-0658-404B-BCF2-44C67560B362}" srcOrd="1" destOrd="0" presId="urn:microsoft.com/office/officeart/2005/8/layout/process3"/>
    <dgm:cxn modelId="{416EE77B-918C-44CE-B16D-8FEFCF53AEDF}" type="presParOf" srcId="{CE3B9F8F-BDAA-4F4E-AC91-D7EC92598053}" destId="{674122DA-A181-4165-97DD-A8DDC2FF0F82}" srcOrd="2" destOrd="0" presId="urn:microsoft.com/office/officeart/2005/8/layout/process3"/>
    <dgm:cxn modelId="{E905F279-465E-4F34-9A6A-16752631B146}" type="presParOf" srcId="{E31DB432-980A-4746-BEA1-9B6AB20E60FB}" destId="{FE7CD714-3889-4A07-A658-523F82A38F3F}" srcOrd="3" destOrd="0" presId="urn:microsoft.com/office/officeart/2005/8/layout/process3"/>
    <dgm:cxn modelId="{D42DC71F-53D5-4B63-A6BB-37E939441F1A}" type="presParOf" srcId="{FE7CD714-3889-4A07-A658-523F82A38F3F}" destId="{FAD2374E-004E-4D30-8118-4E426BE10CFF}" srcOrd="0" destOrd="0" presId="urn:microsoft.com/office/officeart/2005/8/layout/process3"/>
    <dgm:cxn modelId="{09C308ED-1E4D-4017-A527-360396488880}" type="presParOf" srcId="{E31DB432-980A-4746-BEA1-9B6AB20E60FB}" destId="{ED2756F1-B95C-4AA8-B5B7-E23506B2F481}" srcOrd="4" destOrd="0" presId="urn:microsoft.com/office/officeart/2005/8/layout/process3"/>
    <dgm:cxn modelId="{FDEF54AC-B5D2-424F-93CA-E94B031D5D70}" type="presParOf" srcId="{ED2756F1-B95C-4AA8-B5B7-E23506B2F481}" destId="{5030FE1C-B47B-4507-9A76-982FA2B5CC27}" srcOrd="0" destOrd="0" presId="urn:microsoft.com/office/officeart/2005/8/layout/process3"/>
    <dgm:cxn modelId="{C2B871D4-2514-4EFD-9A1E-FB2DC6B49DF8}" type="presParOf" srcId="{ED2756F1-B95C-4AA8-B5B7-E23506B2F481}" destId="{D0DE99B4-46C1-4B5B-AAD9-26041FDB2E4E}" srcOrd="1" destOrd="0" presId="urn:microsoft.com/office/officeart/2005/8/layout/process3"/>
    <dgm:cxn modelId="{1512F051-85B7-4B29-B8DF-6090C142113E}" type="presParOf" srcId="{ED2756F1-B95C-4AA8-B5B7-E23506B2F481}" destId="{91A8B5C6-9409-4AF5-9FBC-D9EC4AAC0C90}" srcOrd="2" destOrd="0" presId="urn:microsoft.com/office/officeart/2005/8/layout/process3"/>
    <dgm:cxn modelId="{FED160F0-5C3A-43B4-8886-FE3F6F0EB5BA}" type="presParOf" srcId="{E31DB432-980A-4746-BEA1-9B6AB20E60FB}" destId="{5E29F714-E883-4D82-9990-3D18D8188CCD}" srcOrd="5" destOrd="0" presId="urn:microsoft.com/office/officeart/2005/8/layout/process3"/>
    <dgm:cxn modelId="{2A173D51-1B88-4BB1-8048-2007A5A8E053}" type="presParOf" srcId="{5E29F714-E883-4D82-9990-3D18D8188CCD}" destId="{05A2A09F-7FC9-4A66-8FC5-D47E696FCEF5}" srcOrd="0" destOrd="0" presId="urn:microsoft.com/office/officeart/2005/8/layout/process3"/>
    <dgm:cxn modelId="{CEC3A3EB-5D40-499F-93E7-3913492C8CF6}" type="presParOf" srcId="{E31DB432-980A-4746-BEA1-9B6AB20E60FB}" destId="{2970EAFA-8C71-4EBF-8653-D795B95D4CB5}" srcOrd="6" destOrd="0" presId="urn:microsoft.com/office/officeart/2005/8/layout/process3"/>
    <dgm:cxn modelId="{66EFA867-C154-4212-9F3E-68C9285B1781}" type="presParOf" srcId="{2970EAFA-8C71-4EBF-8653-D795B95D4CB5}" destId="{1609FC60-3F7A-452B-AD08-58983CC32D9B}" srcOrd="0" destOrd="0" presId="urn:microsoft.com/office/officeart/2005/8/layout/process3"/>
    <dgm:cxn modelId="{635A3F1D-AD33-4065-BFB4-8B69F212D7E2}" type="presParOf" srcId="{2970EAFA-8C71-4EBF-8653-D795B95D4CB5}" destId="{ADA555F0-3844-4C75-9DAD-7D4AAC5FE649}" srcOrd="1" destOrd="0" presId="urn:microsoft.com/office/officeart/2005/8/layout/process3"/>
    <dgm:cxn modelId="{3873ED00-9FCE-45CD-BAA9-D2961A8B196C}" type="presParOf" srcId="{2970EAFA-8C71-4EBF-8653-D795B95D4CB5}" destId="{F304BC48-D674-4CDB-A167-F3CDD2A14A3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C87F00A-B461-441F-AE7F-031A73B8EB2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D428DE-5555-4EC5-A8A1-EF7B234020CF}">
      <dgm:prSet phldrT="[Text]"/>
      <dgm:spPr/>
      <dgm:t>
        <a:bodyPr/>
        <a:lstStyle/>
        <a:p>
          <a:r>
            <a:rPr lang="en-US" dirty="0" smtClean="0"/>
            <a:t>MUDRA</a:t>
          </a:r>
          <a:endParaRPr lang="en-US" dirty="0"/>
        </a:p>
      </dgm:t>
    </dgm:pt>
    <dgm:pt modelId="{D446577C-B7A3-46BF-9B26-00911EBE59FB}" type="parTrans" cxnId="{51FC3397-0C0A-438E-97F9-348A7E8B2BB5}">
      <dgm:prSet/>
      <dgm:spPr/>
      <dgm:t>
        <a:bodyPr/>
        <a:lstStyle/>
        <a:p>
          <a:endParaRPr lang="en-US"/>
        </a:p>
      </dgm:t>
    </dgm:pt>
    <dgm:pt modelId="{CEA17EED-F70A-4BD9-A1CD-A84628335977}" type="sibTrans" cxnId="{51FC3397-0C0A-438E-97F9-348A7E8B2BB5}">
      <dgm:prSet/>
      <dgm:spPr/>
      <dgm:t>
        <a:bodyPr/>
        <a:lstStyle/>
        <a:p>
          <a:endParaRPr lang="en-US"/>
        </a:p>
      </dgm:t>
    </dgm:pt>
    <dgm:pt modelId="{BDB21A8D-FCB2-42FB-A0C8-EC40A89A6B54}">
      <dgm:prSet phldrT="[Text]" custT="1"/>
      <dgm:spPr/>
      <dgm:t>
        <a:bodyPr/>
        <a:lstStyle/>
        <a:p>
          <a:r>
            <a:rPr lang="en-US" sz="2800" dirty="0" smtClean="0"/>
            <a:t>Min. 10% for NBFC</a:t>
          </a:r>
          <a:endParaRPr lang="en-US" sz="2800" dirty="0"/>
        </a:p>
      </dgm:t>
    </dgm:pt>
    <dgm:pt modelId="{4B628277-1465-468D-A7BE-96C350C000DD}" type="parTrans" cxnId="{5643649B-000A-40A6-8239-018E81FBEC38}">
      <dgm:prSet/>
      <dgm:spPr/>
      <dgm:t>
        <a:bodyPr/>
        <a:lstStyle/>
        <a:p>
          <a:endParaRPr lang="en-US"/>
        </a:p>
      </dgm:t>
    </dgm:pt>
    <dgm:pt modelId="{E9C98BB1-F809-49FE-A601-233F8FCBE3AA}" type="sibTrans" cxnId="{5643649B-000A-40A6-8239-018E81FBEC38}">
      <dgm:prSet/>
      <dgm:spPr/>
      <dgm:t>
        <a:bodyPr/>
        <a:lstStyle/>
        <a:p>
          <a:endParaRPr lang="en-US"/>
        </a:p>
      </dgm:t>
    </dgm:pt>
    <dgm:pt modelId="{2671F41A-CD6B-4CED-8B99-F67F5E1DEEF6}">
      <dgm:prSet phldrT="[Text]"/>
      <dgm:spPr/>
      <dgm:t>
        <a:bodyPr/>
        <a:lstStyle/>
        <a:p>
          <a:r>
            <a:rPr lang="en-US" dirty="0" err="1" smtClean="0"/>
            <a:t>Sriram</a:t>
          </a:r>
          <a:r>
            <a:rPr lang="en-US" dirty="0" smtClean="0"/>
            <a:t> Transport fin.</a:t>
          </a:r>
          <a:endParaRPr lang="en-US" dirty="0"/>
        </a:p>
      </dgm:t>
    </dgm:pt>
    <dgm:pt modelId="{C0D8F251-8E9C-484F-BFF0-3DFD40AC65D0}" type="parTrans" cxnId="{F1511139-9E65-46E6-BAF6-16DF472AE484}">
      <dgm:prSet/>
      <dgm:spPr/>
      <dgm:t>
        <a:bodyPr/>
        <a:lstStyle/>
        <a:p>
          <a:endParaRPr lang="en-US"/>
        </a:p>
      </dgm:t>
    </dgm:pt>
    <dgm:pt modelId="{DE070097-1EF0-4D5A-BC4B-A47CD907160C}" type="sibTrans" cxnId="{F1511139-9E65-46E6-BAF6-16DF472AE484}">
      <dgm:prSet/>
      <dgm:spPr/>
      <dgm:t>
        <a:bodyPr/>
        <a:lstStyle/>
        <a:p>
          <a:endParaRPr lang="en-US"/>
        </a:p>
      </dgm:t>
    </dgm:pt>
    <dgm:pt modelId="{F40744F8-EB2D-4F23-B0CC-A83216F20F6B}">
      <dgm:prSet phldrT="[Text]" custT="1"/>
      <dgm:spPr/>
      <dgm:t>
        <a:bodyPr/>
        <a:lstStyle/>
        <a:p>
          <a:r>
            <a:rPr lang="en-US" sz="2800" dirty="0" smtClean="0"/>
            <a:t>Max. spread 10% for NBFC</a:t>
          </a:r>
          <a:endParaRPr lang="en-US" sz="2800" dirty="0"/>
        </a:p>
      </dgm:t>
    </dgm:pt>
    <dgm:pt modelId="{10C5DBEF-2E5A-4E8C-ADBF-A8A05343BCA6}" type="parTrans" cxnId="{9F7DDCB8-B11C-40E3-B86B-56E5132B35A6}">
      <dgm:prSet/>
      <dgm:spPr/>
      <dgm:t>
        <a:bodyPr/>
        <a:lstStyle/>
        <a:p>
          <a:endParaRPr lang="en-US"/>
        </a:p>
      </dgm:t>
    </dgm:pt>
    <dgm:pt modelId="{8A20CCAD-5C58-4FEA-AACD-2FDBF5B87D45}" type="sibTrans" cxnId="{9F7DDCB8-B11C-40E3-B86B-56E5132B35A6}">
      <dgm:prSet/>
      <dgm:spPr/>
      <dgm:t>
        <a:bodyPr/>
        <a:lstStyle/>
        <a:p>
          <a:endParaRPr lang="en-US"/>
        </a:p>
      </dgm:t>
    </dgm:pt>
    <dgm:pt modelId="{5B418A95-F988-4F04-B8AA-19BDF6EFBBCB}">
      <dgm:prSet phldrT="[Text]"/>
      <dgm:spPr/>
      <dgm:t>
        <a:bodyPr/>
        <a:lstStyle/>
        <a:p>
          <a:r>
            <a:rPr lang="en-US" dirty="0" smtClean="0"/>
            <a:t>Bulldozer</a:t>
          </a:r>
          <a:endParaRPr lang="en-US" dirty="0"/>
        </a:p>
      </dgm:t>
    </dgm:pt>
    <dgm:pt modelId="{05C4F32B-FE0D-4D14-8A3B-D7A525CE714D}" type="parTrans" cxnId="{1B8ACB22-C100-45C9-8F1C-7136455D4E2A}">
      <dgm:prSet/>
      <dgm:spPr/>
      <dgm:t>
        <a:bodyPr/>
        <a:lstStyle/>
        <a:p>
          <a:endParaRPr lang="en-US"/>
        </a:p>
      </dgm:t>
    </dgm:pt>
    <dgm:pt modelId="{BCED1B0E-6FCF-424B-BEE1-1D6054F786BC}" type="sibTrans" cxnId="{1B8ACB22-C100-45C9-8F1C-7136455D4E2A}">
      <dgm:prSet/>
      <dgm:spPr/>
      <dgm:t>
        <a:bodyPr/>
        <a:lstStyle/>
        <a:p>
          <a:endParaRPr lang="en-US"/>
        </a:p>
      </dgm:t>
    </dgm:pt>
    <dgm:pt modelId="{A4223328-250D-4E94-B2F6-C87990115705}">
      <dgm:prSet phldrT="[Text]"/>
      <dgm:spPr/>
      <dgm:t>
        <a:bodyPr/>
        <a:lstStyle/>
        <a:p>
          <a:r>
            <a:rPr lang="en-US" dirty="0" smtClean="0"/>
            <a:t>“MUDRA” loan @20%</a:t>
          </a:r>
          <a:endParaRPr lang="en-US" dirty="0"/>
        </a:p>
      </dgm:t>
    </dgm:pt>
    <dgm:pt modelId="{B6B13FD6-D340-47D2-B393-2FA3C5CBC7A9}" type="parTrans" cxnId="{0D8B12C4-3414-4FA9-88F7-B087F993B53E}">
      <dgm:prSet/>
      <dgm:spPr/>
      <dgm:t>
        <a:bodyPr/>
        <a:lstStyle/>
        <a:p>
          <a:endParaRPr lang="en-US"/>
        </a:p>
      </dgm:t>
    </dgm:pt>
    <dgm:pt modelId="{E1D029C6-2285-4E0A-89BB-818FF602BFD5}" type="sibTrans" cxnId="{0D8B12C4-3414-4FA9-88F7-B087F993B53E}">
      <dgm:prSet/>
      <dgm:spPr/>
      <dgm:t>
        <a:bodyPr/>
        <a:lstStyle/>
        <a:p>
          <a:endParaRPr lang="en-US"/>
        </a:p>
      </dgm:t>
    </dgm:pt>
    <dgm:pt modelId="{15B7C194-0952-430E-8FF6-7DCF12BFE533}" type="pres">
      <dgm:prSet presAssocID="{CC87F00A-B461-441F-AE7F-031A73B8EB21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A364F44-9B77-4868-8165-A8247A9E55BF}" type="pres">
      <dgm:prSet presAssocID="{1DD428DE-5555-4EC5-A8A1-EF7B234020CF}" presName="composite" presStyleCnt="0"/>
      <dgm:spPr/>
    </dgm:pt>
    <dgm:pt modelId="{1F26175B-9593-464E-990B-296D17EBCE18}" type="pres">
      <dgm:prSet presAssocID="{1DD428DE-5555-4EC5-A8A1-EF7B234020CF}" presName="bentUpArrow1" presStyleLbl="alignImgPlace1" presStyleIdx="0" presStyleCnt="2"/>
      <dgm:spPr/>
    </dgm:pt>
    <dgm:pt modelId="{2F65F09E-B5CC-4399-9400-C7890ED2D13A}" type="pres">
      <dgm:prSet presAssocID="{1DD428DE-5555-4EC5-A8A1-EF7B234020C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FBF657-A861-4AA0-9916-2BB1EE049DFF}" type="pres">
      <dgm:prSet presAssocID="{1DD428DE-5555-4EC5-A8A1-EF7B234020CF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E9231-A36F-4FC8-A5DB-0897807F0A2D}" type="pres">
      <dgm:prSet presAssocID="{CEA17EED-F70A-4BD9-A1CD-A84628335977}" presName="sibTrans" presStyleCnt="0"/>
      <dgm:spPr/>
    </dgm:pt>
    <dgm:pt modelId="{8D14CFD9-85C0-43B2-8861-00B04080643B}" type="pres">
      <dgm:prSet presAssocID="{2671F41A-CD6B-4CED-8B99-F67F5E1DEEF6}" presName="composite" presStyleCnt="0"/>
      <dgm:spPr/>
    </dgm:pt>
    <dgm:pt modelId="{B24E11FA-DF0E-4123-81B8-5EDEB2EED93D}" type="pres">
      <dgm:prSet presAssocID="{2671F41A-CD6B-4CED-8B99-F67F5E1DEEF6}" presName="bentUpArrow1" presStyleLbl="alignImgPlace1" presStyleIdx="1" presStyleCnt="2"/>
      <dgm:spPr/>
    </dgm:pt>
    <dgm:pt modelId="{EACC064B-65DA-472D-AAFF-A25B7B5AB645}" type="pres">
      <dgm:prSet presAssocID="{2671F41A-CD6B-4CED-8B99-F67F5E1DEEF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47972-4EA0-4F06-9208-B6954B3C63D6}" type="pres">
      <dgm:prSet presAssocID="{2671F41A-CD6B-4CED-8B99-F67F5E1DEEF6}" presName="ChildText" presStyleLbl="revTx" presStyleIdx="1" presStyleCnt="3" custScaleX="1239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F5B43-DD7D-4063-BDC9-41C6B5744728}" type="pres">
      <dgm:prSet presAssocID="{DE070097-1EF0-4D5A-BC4B-A47CD907160C}" presName="sibTrans" presStyleCnt="0"/>
      <dgm:spPr/>
    </dgm:pt>
    <dgm:pt modelId="{BED14891-8C60-4207-9194-5016A0C33013}" type="pres">
      <dgm:prSet presAssocID="{5B418A95-F988-4F04-B8AA-19BDF6EFBBCB}" presName="composite" presStyleCnt="0"/>
      <dgm:spPr/>
    </dgm:pt>
    <dgm:pt modelId="{DD563978-94FD-4A89-8D54-631E5AB4827C}" type="pres">
      <dgm:prSet presAssocID="{5B418A95-F988-4F04-B8AA-19BDF6EFBBCB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01DC9-EEE6-444E-A62F-928728657956}" type="pres">
      <dgm:prSet presAssocID="{5B418A95-F988-4F04-B8AA-19BDF6EFBBCB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53CE92-F581-48BE-A3F2-44789F3F5F15}" type="presOf" srcId="{F40744F8-EB2D-4F23-B0CC-A83216F20F6B}" destId="{35847972-4EA0-4F06-9208-B6954B3C63D6}" srcOrd="0" destOrd="0" presId="urn:microsoft.com/office/officeart/2005/8/layout/StepDownProcess"/>
    <dgm:cxn modelId="{9F7DDCB8-B11C-40E3-B86B-56E5132B35A6}" srcId="{2671F41A-CD6B-4CED-8B99-F67F5E1DEEF6}" destId="{F40744F8-EB2D-4F23-B0CC-A83216F20F6B}" srcOrd="0" destOrd="0" parTransId="{10C5DBEF-2E5A-4E8C-ADBF-A8A05343BCA6}" sibTransId="{8A20CCAD-5C58-4FEA-AACD-2FDBF5B87D45}"/>
    <dgm:cxn modelId="{1B8ACB22-C100-45C9-8F1C-7136455D4E2A}" srcId="{CC87F00A-B461-441F-AE7F-031A73B8EB21}" destId="{5B418A95-F988-4F04-B8AA-19BDF6EFBBCB}" srcOrd="2" destOrd="0" parTransId="{05C4F32B-FE0D-4D14-8A3B-D7A525CE714D}" sibTransId="{BCED1B0E-6FCF-424B-BEE1-1D6054F786BC}"/>
    <dgm:cxn modelId="{5643649B-000A-40A6-8239-018E81FBEC38}" srcId="{1DD428DE-5555-4EC5-A8A1-EF7B234020CF}" destId="{BDB21A8D-FCB2-42FB-A0C8-EC40A89A6B54}" srcOrd="0" destOrd="0" parTransId="{4B628277-1465-468D-A7BE-96C350C000DD}" sibTransId="{E9C98BB1-F809-49FE-A601-233F8FCBE3AA}"/>
    <dgm:cxn modelId="{F1511139-9E65-46E6-BAF6-16DF472AE484}" srcId="{CC87F00A-B461-441F-AE7F-031A73B8EB21}" destId="{2671F41A-CD6B-4CED-8B99-F67F5E1DEEF6}" srcOrd="1" destOrd="0" parTransId="{C0D8F251-8E9C-484F-BFF0-3DFD40AC65D0}" sibTransId="{DE070097-1EF0-4D5A-BC4B-A47CD907160C}"/>
    <dgm:cxn modelId="{0D8B12C4-3414-4FA9-88F7-B087F993B53E}" srcId="{5B418A95-F988-4F04-B8AA-19BDF6EFBBCB}" destId="{A4223328-250D-4E94-B2F6-C87990115705}" srcOrd="0" destOrd="0" parTransId="{B6B13FD6-D340-47D2-B393-2FA3C5CBC7A9}" sibTransId="{E1D029C6-2285-4E0A-89BB-818FF602BFD5}"/>
    <dgm:cxn modelId="{CA65C9D4-009C-4C8D-9B84-D8BEB5A8D417}" type="presOf" srcId="{5B418A95-F988-4F04-B8AA-19BDF6EFBBCB}" destId="{DD563978-94FD-4A89-8D54-631E5AB4827C}" srcOrd="0" destOrd="0" presId="urn:microsoft.com/office/officeart/2005/8/layout/StepDownProcess"/>
    <dgm:cxn modelId="{EE4EAE41-EF45-4BDC-B30B-1B595B02F51A}" type="presOf" srcId="{2671F41A-CD6B-4CED-8B99-F67F5E1DEEF6}" destId="{EACC064B-65DA-472D-AAFF-A25B7B5AB645}" srcOrd="0" destOrd="0" presId="urn:microsoft.com/office/officeart/2005/8/layout/StepDownProcess"/>
    <dgm:cxn modelId="{51FC3397-0C0A-438E-97F9-348A7E8B2BB5}" srcId="{CC87F00A-B461-441F-AE7F-031A73B8EB21}" destId="{1DD428DE-5555-4EC5-A8A1-EF7B234020CF}" srcOrd="0" destOrd="0" parTransId="{D446577C-B7A3-46BF-9B26-00911EBE59FB}" sibTransId="{CEA17EED-F70A-4BD9-A1CD-A84628335977}"/>
    <dgm:cxn modelId="{B13B578D-5E7F-4AB7-A5E4-617E8C887496}" type="presOf" srcId="{CC87F00A-B461-441F-AE7F-031A73B8EB21}" destId="{15B7C194-0952-430E-8FF6-7DCF12BFE533}" srcOrd="0" destOrd="0" presId="urn:microsoft.com/office/officeart/2005/8/layout/StepDownProcess"/>
    <dgm:cxn modelId="{852DD0AF-903A-421F-B78A-401B0E445A17}" type="presOf" srcId="{1DD428DE-5555-4EC5-A8A1-EF7B234020CF}" destId="{2F65F09E-B5CC-4399-9400-C7890ED2D13A}" srcOrd="0" destOrd="0" presId="urn:microsoft.com/office/officeart/2005/8/layout/StepDownProcess"/>
    <dgm:cxn modelId="{929FED0C-C528-4746-A19F-385C1605A81F}" type="presOf" srcId="{BDB21A8D-FCB2-42FB-A0C8-EC40A89A6B54}" destId="{12FBF657-A861-4AA0-9916-2BB1EE049DFF}" srcOrd="0" destOrd="0" presId="urn:microsoft.com/office/officeart/2005/8/layout/StepDownProcess"/>
    <dgm:cxn modelId="{D43DB609-11E1-4D3B-82D3-66C537B35FCD}" type="presOf" srcId="{A4223328-250D-4E94-B2F6-C87990115705}" destId="{99001DC9-EEE6-444E-A62F-928728657956}" srcOrd="0" destOrd="0" presId="urn:microsoft.com/office/officeart/2005/8/layout/StepDownProcess"/>
    <dgm:cxn modelId="{781968BC-D7C9-485C-B203-8CAB20868542}" type="presParOf" srcId="{15B7C194-0952-430E-8FF6-7DCF12BFE533}" destId="{DA364F44-9B77-4868-8165-A8247A9E55BF}" srcOrd="0" destOrd="0" presId="urn:microsoft.com/office/officeart/2005/8/layout/StepDownProcess"/>
    <dgm:cxn modelId="{9DFAD1D1-7E2E-468A-9D53-410E4DA10E77}" type="presParOf" srcId="{DA364F44-9B77-4868-8165-A8247A9E55BF}" destId="{1F26175B-9593-464E-990B-296D17EBCE18}" srcOrd="0" destOrd="0" presId="urn:microsoft.com/office/officeart/2005/8/layout/StepDownProcess"/>
    <dgm:cxn modelId="{8B59CABB-B35C-4620-82BE-96C014117A9F}" type="presParOf" srcId="{DA364F44-9B77-4868-8165-A8247A9E55BF}" destId="{2F65F09E-B5CC-4399-9400-C7890ED2D13A}" srcOrd="1" destOrd="0" presId="urn:microsoft.com/office/officeart/2005/8/layout/StepDownProcess"/>
    <dgm:cxn modelId="{9F822B52-26D6-498A-B2E7-53B7E3FEA698}" type="presParOf" srcId="{DA364F44-9B77-4868-8165-A8247A9E55BF}" destId="{12FBF657-A861-4AA0-9916-2BB1EE049DFF}" srcOrd="2" destOrd="0" presId="urn:microsoft.com/office/officeart/2005/8/layout/StepDownProcess"/>
    <dgm:cxn modelId="{BBB07A25-772E-438A-B59D-448483654AC7}" type="presParOf" srcId="{15B7C194-0952-430E-8FF6-7DCF12BFE533}" destId="{959E9231-A36F-4FC8-A5DB-0897807F0A2D}" srcOrd="1" destOrd="0" presId="urn:microsoft.com/office/officeart/2005/8/layout/StepDownProcess"/>
    <dgm:cxn modelId="{2CCFD781-FFB5-4795-A24A-55FCEA02F160}" type="presParOf" srcId="{15B7C194-0952-430E-8FF6-7DCF12BFE533}" destId="{8D14CFD9-85C0-43B2-8861-00B04080643B}" srcOrd="2" destOrd="0" presId="urn:microsoft.com/office/officeart/2005/8/layout/StepDownProcess"/>
    <dgm:cxn modelId="{86DD6CF9-1460-4599-B2F2-2BD6D11CCAA7}" type="presParOf" srcId="{8D14CFD9-85C0-43B2-8861-00B04080643B}" destId="{B24E11FA-DF0E-4123-81B8-5EDEB2EED93D}" srcOrd="0" destOrd="0" presId="urn:microsoft.com/office/officeart/2005/8/layout/StepDownProcess"/>
    <dgm:cxn modelId="{73A04554-9E3E-4608-A9A0-AB44A65A30A4}" type="presParOf" srcId="{8D14CFD9-85C0-43B2-8861-00B04080643B}" destId="{EACC064B-65DA-472D-AAFF-A25B7B5AB645}" srcOrd="1" destOrd="0" presId="urn:microsoft.com/office/officeart/2005/8/layout/StepDownProcess"/>
    <dgm:cxn modelId="{B5653E9E-8E6E-4AE9-B8C1-6A35C5B94D91}" type="presParOf" srcId="{8D14CFD9-85C0-43B2-8861-00B04080643B}" destId="{35847972-4EA0-4F06-9208-B6954B3C63D6}" srcOrd="2" destOrd="0" presId="urn:microsoft.com/office/officeart/2005/8/layout/StepDownProcess"/>
    <dgm:cxn modelId="{3B04AEBE-A3B7-4544-9F9F-12AEFAF1814C}" type="presParOf" srcId="{15B7C194-0952-430E-8FF6-7DCF12BFE533}" destId="{377F5B43-DD7D-4063-BDC9-41C6B5744728}" srcOrd="3" destOrd="0" presId="urn:microsoft.com/office/officeart/2005/8/layout/StepDownProcess"/>
    <dgm:cxn modelId="{DD8C37BF-6C92-4649-AEF2-797EE495A23A}" type="presParOf" srcId="{15B7C194-0952-430E-8FF6-7DCF12BFE533}" destId="{BED14891-8C60-4207-9194-5016A0C33013}" srcOrd="4" destOrd="0" presId="urn:microsoft.com/office/officeart/2005/8/layout/StepDownProcess"/>
    <dgm:cxn modelId="{6011D781-9141-4C08-AAF4-52116B15B95F}" type="presParOf" srcId="{BED14891-8C60-4207-9194-5016A0C33013}" destId="{DD563978-94FD-4A89-8D54-631E5AB4827C}" srcOrd="0" destOrd="0" presId="urn:microsoft.com/office/officeart/2005/8/layout/StepDownProcess"/>
    <dgm:cxn modelId="{B807DBB9-97FA-4903-87DF-74C318E20014}" type="presParOf" srcId="{BED14891-8C60-4207-9194-5016A0C33013}" destId="{99001DC9-EEE6-444E-A62F-92872865795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6ABEC4B-2ED3-4CF3-BC16-01508608C77B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45BA4EC9-7134-4B0B-A59F-3A51D9D39EB1}">
      <dgm:prSet phldrT="[Text]"/>
      <dgm:spPr/>
      <dgm:t>
        <a:bodyPr/>
        <a:lstStyle/>
        <a:p>
          <a:r>
            <a:rPr lang="en-US" dirty="0" smtClean="0"/>
            <a:t>Deposit</a:t>
          </a:r>
          <a:endParaRPr lang="en-US" dirty="0"/>
        </a:p>
      </dgm:t>
    </dgm:pt>
    <dgm:pt modelId="{B7BA1E01-9709-47A8-947D-8C6AFBE4A924}" type="parTrans" cxnId="{061B6BFF-3F53-4EA1-974D-965110663996}">
      <dgm:prSet/>
      <dgm:spPr/>
      <dgm:t>
        <a:bodyPr/>
        <a:lstStyle/>
        <a:p>
          <a:endParaRPr lang="en-US"/>
        </a:p>
      </dgm:t>
    </dgm:pt>
    <dgm:pt modelId="{F7A446E3-5AEC-4AE7-8DCF-667E8F8744FE}" type="sibTrans" cxnId="{061B6BFF-3F53-4EA1-974D-965110663996}">
      <dgm:prSet/>
      <dgm:spPr/>
      <dgm:t>
        <a:bodyPr/>
        <a:lstStyle/>
        <a:p>
          <a:endParaRPr lang="en-US"/>
        </a:p>
      </dgm:t>
    </dgm:pt>
    <dgm:pt modelId="{ED787521-35C2-4CE4-90CC-816312DB2654}">
      <dgm:prSet phldrT="[Text]"/>
      <dgm:spPr/>
      <dgm:t>
        <a:bodyPr/>
        <a:lstStyle/>
        <a:p>
          <a:r>
            <a:rPr lang="en-US" dirty="0" smtClean="0"/>
            <a:t>Bank Spread</a:t>
          </a:r>
          <a:endParaRPr lang="en-US" dirty="0"/>
        </a:p>
      </dgm:t>
    </dgm:pt>
    <dgm:pt modelId="{C7DE0A51-C9CA-4860-8AEA-0740DD429261}" type="parTrans" cxnId="{1F8E48E9-7BDA-46D7-9731-F712F1CB3F19}">
      <dgm:prSet/>
      <dgm:spPr/>
      <dgm:t>
        <a:bodyPr/>
        <a:lstStyle/>
        <a:p>
          <a:endParaRPr lang="en-US"/>
        </a:p>
      </dgm:t>
    </dgm:pt>
    <dgm:pt modelId="{2388000C-94DD-4310-8DC2-E60DA626C742}" type="sibTrans" cxnId="{1F8E48E9-7BDA-46D7-9731-F712F1CB3F19}">
      <dgm:prSet/>
      <dgm:spPr/>
      <dgm:t>
        <a:bodyPr/>
        <a:lstStyle/>
        <a:p>
          <a:endParaRPr lang="en-US"/>
        </a:p>
      </dgm:t>
    </dgm:pt>
    <dgm:pt modelId="{33B88797-4F53-415F-BDE6-FDA895E8DEC8}">
      <dgm:prSet phldrT="[Text]"/>
      <dgm:spPr/>
      <dgm:t>
        <a:bodyPr/>
        <a:lstStyle/>
        <a:p>
          <a:r>
            <a:rPr lang="en-US" dirty="0" smtClean="0"/>
            <a:t>Credit</a:t>
          </a:r>
          <a:endParaRPr lang="en-US" dirty="0"/>
        </a:p>
      </dgm:t>
    </dgm:pt>
    <dgm:pt modelId="{0EE16586-B43D-4653-BFFC-9CB644880EC0}" type="parTrans" cxnId="{A9B615B8-C5BC-424F-AF6F-3D7D2148D704}">
      <dgm:prSet/>
      <dgm:spPr/>
      <dgm:t>
        <a:bodyPr/>
        <a:lstStyle/>
        <a:p>
          <a:endParaRPr lang="en-US"/>
        </a:p>
      </dgm:t>
    </dgm:pt>
    <dgm:pt modelId="{498B5F8F-DE2C-4181-9D09-5723653663FA}" type="sibTrans" cxnId="{A9B615B8-C5BC-424F-AF6F-3D7D2148D704}">
      <dgm:prSet/>
      <dgm:spPr/>
      <dgm:t>
        <a:bodyPr/>
        <a:lstStyle/>
        <a:p>
          <a:endParaRPr lang="en-US"/>
        </a:p>
      </dgm:t>
    </dgm:pt>
    <dgm:pt modelId="{1D41028F-9A15-4D22-9C7B-C07E7F9DF6D8}" type="pres">
      <dgm:prSet presAssocID="{A6ABEC4B-2ED3-4CF3-BC16-01508608C77B}" presName="Name0" presStyleCnt="0">
        <dgm:presLayoutVars>
          <dgm:dir/>
          <dgm:resizeHandles val="exact"/>
        </dgm:presLayoutVars>
      </dgm:prSet>
      <dgm:spPr/>
    </dgm:pt>
    <dgm:pt modelId="{329A3F7C-0626-4FDD-8177-BA9079331CFF}" type="pres">
      <dgm:prSet presAssocID="{45BA4EC9-7134-4B0B-A59F-3A51D9D39EB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FABF0-F3E4-4795-AE99-3E45EB95C3BD}" type="pres">
      <dgm:prSet presAssocID="{F7A446E3-5AEC-4AE7-8DCF-667E8F8744F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A405488-D666-4338-ACB9-3B3957ECFA5B}" type="pres">
      <dgm:prSet presAssocID="{F7A446E3-5AEC-4AE7-8DCF-667E8F8744F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221BAA52-4A22-4706-815E-D514B9A80B5E}" type="pres">
      <dgm:prSet presAssocID="{ED787521-35C2-4CE4-90CC-816312DB265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48544E-1864-481D-9C69-3323D8CC4512}" type="pres">
      <dgm:prSet presAssocID="{2388000C-94DD-4310-8DC2-E60DA626C74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5F7C63F-7AD9-44E5-A0CD-4F1DF151B9F3}" type="pres">
      <dgm:prSet presAssocID="{2388000C-94DD-4310-8DC2-E60DA626C74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5297144B-9320-4BC6-A59F-811C0EE0C6DC}" type="pres">
      <dgm:prSet presAssocID="{33B88797-4F53-415F-BDE6-FDA895E8DEC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9DB4D0-9D0D-45C3-A2E0-6D8D8169089B}" type="presOf" srcId="{A6ABEC4B-2ED3-4CF3-BC16-01508608C77B}" destId="{1D41028F-9A15-4D22-9C7B-C07E7F9DF6D8}" srcOrd="0" destOrd="0" presId="urn:microsoft.com/office/officeart/2005/8/layout/process1"/>
    <dgm:cxn modelId="{061B6BFF-3F53-4EA1-974D-965110663996}" srcId="{A6ABEC4B-2ED3-4CF3-BC16-01508608C77B}" destId="{45BA4EC9-7134-4B0B-A59F-3A51D9D39EB1}" srcOrd="0" destOrd="0" parTransId="{B7BA1E01-9709-47A8-947D-8C6AFBE4A924}" sibTransId="{F7A446E3-5AEC-4AE7-8DCF-667E8F8744FE}"/>
    <dgm:cxn modelId="{EF484468-98B5-44ED-99D0-5A89FCDA7A12}" type="presOf" srcId="{F7A446E3-5AEC-4AE7-8DCF-667E8F8744FE}" destId="{1C1FABF0-F3E4-4795-AE99-3E45EB95C3BD}" srcOrd="0" destOrd="0" presId="urn:microsoft.com/office/officeart/2005/8/layout/process1"/>
    <dgm:cxn modelId="{1F8E48E9-7BDA-46D7-9731-F712F1CB3F19}" srcId="{A6ABEC4B-2ED3-4CF3-BC16-01508608C77B}" destId="{ED787521-35C2-4CE4-90CC-816312DB2654}" srcOrd="1" destOrd="0" parTransId="{C7DE0A51-C9CA-4860-8AEA-0740DD429261}" sibTransId="{2388000C-94DD-4310-8DC2-E60DA626C742}"/>
    <dgm:cxn modelId="{D5BD73A8-9C57-48B8-A328-42A18E10CDCE}" type="presOf" srcId="{ED787521-35C2-4CE4-90CC-816312DB2654}" destId="{221BAA52-4A22-4706-815E-D514B9A80B5E}" srcOrd="0" destOrd="0" presId="urn:microsoft.com/office/officeart/2005/8/layout/process1"/>
    <dgm:cxn modelId="{646E9E92-DDF7-4B6C-BCB1-227E23973EB0}" type="presOf" srcId="{45BA4EC9-7134-4B0B-A59F-3A51D9D39EB1}" destId="{329A3F7C-0626-4FDD-8177-BA9079331CFF}" srcOrd="0" destOrd="0" presId="urn:microsoft.com/office/officeart/2005/8/layout/process1"/>
    <dgm:cxn modelId="{9846E301-C5E4-41DB-8404-FCD5183E7601}" type="presOf" srcId="{2388000C-94DD-4310-8DC2-E60DA626C742}" destId="{35F7C63F-7AD9-44E5-A0CD-4F1DF151B9F3}" srcOrd="1" destOrd="0" presId="urn:microsoft.com/office/officeart/2005/8/layout/process1"/>
    <dgm:cxn modelId="{A9B615B8-C5BC-424F-AF6F-3D7D2148D704}" srcId="{A6ABEC4B-2ED3-4CF3-BC16-01508608C77B}" destId="{33B88797-4F53-415F-BDE6-FDA895E8DEC8}" srcOrd="2" destOrd="0" parTransId="{0EE16586-B43D-4653-BFFC-9CB644880EC0}" sibTransId="{498B5F8F-DE2C-4181-9D09-5723653663FA}"/>
    <dgm:cxn modelId="{D480196E-B9CC-4B81-9134-EC83EFDDC22C}" type="presOf" srcId="{2388000C-94DD-4310-8DC2-E60DA626C742}" destId="{A148544E-1864-481D-9C69-3323D8CC4512}" srcOrd="0" destOrd="0" presId="urn:microsoft.com/office/officeart/2005/8/layout/process1"/>
    <dgm:cxn modelId="{7191849A-866E-4012-B777-D6B3C5979166}" type="presOf" srcId="{33B88797-4F53-415F-BDE6-FDA895E8DEC8}" destId="{5297144B-9320-4BC6-A59F-811C0EE0C6DC}" srcOrd="0" destOrd="0" presId="urn:microsoft.com/office/officeart/2005/8/layout/process1"/>
    <dgm:cxn modelId="{DC3FC0D6-7A5A-4A62-B0E3-7BB73BF0B056}" type="presOf" srcId="{F7A446E3-5AEC-4AE7-8DCF-667E8F8744FE}" destId="{9A405488-D666-4338-ACB9-3B3957ECFA5B}" srcOrd="1" destOrd="0" presId="urn:microsoft.com/office/officeart/2005/8/layout/process1"/>
    <dgm:cxn modelId="{7F603762-889C-4E25-94F3-49160FBD0044}" type="presParOf" srcId="{1D41028F-9A15-4D22-9C7B-C07E7F9DF6D8}" destId="{329A3F7C-0626-4FDD-8177-BA9079331CFF}" srcOrd="0" destOrd="0" presId="urn:microsoft.com/office/officeart/2005/8/layout/process1"/>
    <dgm:cxn modelId="{964F6874-DFD4-4459-8543-F49C6355A169}" type="presParOf" srcId="{1D41028F-9A15-4D22-9C7B-C07E7F9DF6D8}" destId="{1C1FABF0-F3E4-4795-AE99-3E45EB95C3BD}" srcOrd="1" destOrd="0" presId="urn:microsoft.com/office/officeart/2005/8/layout/process1"/>
    <dgm:cxn modelId="{BB31AEE3-3088-4B40-B01A-93BF8FDC1B41}" type="presParOf" srcId="{1C1FABF0-F3E4-4795-AE99-3E45EB95C3BD}" destId="{9A405488-D666-4338-ACB9-3B3957ECFA5B}" srcOrd="0" destOrd="0" presId="urn:microsoft.com/office/officeart/2005/8/layout/process1"/>
    <dgm:cxn modelId="{48F7C97F-964F-4A14-AC47-627ABB361D85}" type="presParOf" srcId="{1D41028F-9A15-4D22-9C7B-C07E7F9DF6D8}" destId="{221BAA52-4A22-4706-815E-D514B9A80B5E}" srcOrd="2" destOrd="0" presId="urn:microsoft.com/office/officeart/2005/8/layout/process1"/>
    <dgm:cxn modelId="{501704A2-E219-4F3D-AC0F-A85D1CF1AFCD}" type="presParOf" srcId="{1D41028F-9A15-4D22-9C7B-C07E7F9DF6D8}" destId="{A148544E-1864-481D-9C69-3323D8CC4512}" srcOrd="3" destOrd="0" presId="urn:microsoft.com/office/officeart/2005/8/layout/process1"/>
    <dgm:cxn modelId="{B5CE3250-8C10-4B5C-97D8-9F6BB909E011}" type="presParOf" srcId="{A148544E-1864-481D-9C69-3323D8CC4512}" destId="{35F7C63F-7AD9-44E5-A0CD-4F1DF151B9F3}" srcOrd="0" destOrd="0" presId="urn:microsoft.com/office/officeart/2005/8/layout/process1"/>
    <dgm:cxn modelId="{0CB98501-D6AC-4D52-A8DD-FEDCC3279651}" type="presParOf" srcId="{1D41028F-9A15-4D22-9C7B-C07E7F9DF6D8}" destId="{5297144B-9320-4BC6-A59F-811C0EE0C6D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A04ADB6-8837-40C2-A567-DC182D5DCCED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98131E6F-F04C-4E36-A53F-523DC758CAC0}">
      <dgm:prSet phldrT="[Text]"/>
      <dgm:spPr/>
      <dgm:t>
        <a:bodyPr/>
        <a:lstStyle/>
        <a:p>
          <a:r>
            <a:rPr lang="en-US" dirty="0" smtClean="0"/>
            <a:t>Indigenous banker</a:t>
          </a:r>
          <a:endParaRPr lang="en-US" dirty="0"/>
        </a:p>
      </dgm:t>
    </dgm:pt>
    <dgm:pt modelId="{087732C4-ACD2-438D-9FE8-E377BA39BD54}" type="parTrans" cxnId="{BB670A39-AEE3-42C0-86ED-CCE49499DB38}">
      <dgm:prSet/>
      <dgm:spPr/>
      <dgm:t>
        <a:bodyPr/>
        <a:lstStyle/>
        <a:p>
          <a:endParaRPr lang="en-US"/>
        </a:p>
      </dgm:t>
    </dgm:pt>
    <dgm:pt modelId="{FCC19C55-7ECF-455C-A4E9-210411770410}" type="sibTrans" cxnId="{BB670A39-AEE3-42C0-86ED-CCE49499DB38}">
      <dgm:prSet/>
      <dgm:spPr/>
      <dgm:t>
        <a:bodyPr/>
        <a:lstStyle/>
        <a:p>
          <a:endParaRPr lang="en-US"/>
        </a:p>
      </dgm:t>
    </dgm:pt>
    <dgm:pt modelId="{561C3473-62C9-436E-A569-4D34DA861468}">
      <dgm:prSet phldrT="[Text]"/>
      <dgm:spPr/>
      <dgm:t>
        <a:bodyPr/>
        <a:lstStyle/>
        <a:p>
          <a:r>
            <a:rPr lang="en-US" dirty="0" smtClean="0"/>
            <a:t>Moneylender</a:t>
          </a:r>
          <a:endParaRPr lang="en-US" dirty="0"/>
        </a:p>
      </dgm:t>
    </dgm:pt>
    <dgm:pt modelId="{7A40D947-BF4B-4640-95B7-2848A8257984}" type="parTrans" cxnId="{1715EF78-8A1D-4FF9-8A72-79E45CCD1E17}">
      <dgm:prSet/>
      <dgm:spPr/>
      <dgm:t>
        <a:bodyPr/>
        <a:lstStyle/>
        <a:p>
          <a:endParaRPr lang="en-US"/>
        </a:p>
      </dgm:t>
    </dgm:pt>
    <dgm:pt modelId="{FC8451B8-9A62-4210-A17C-E722A6443EDD}" type="sibTrans" cxnId="{1715EF78-8A1D-4FF9-8A72-79E45CCD1E17}">
      <dgm:prSet/>
      <dgm:spPr/>
      <dgm:t>
        <a:bodyPr/>
        <a:lstStyle/>
        <a:p>
          <a:endParaRPr lang="en-US"/>
        </a:p>
      </dgm:t>
    </dgm:pt>
    <dgm:pt modelId="{1B53FA10-1A3D-49DE-AC37-D831174A3A01}">
      <dgm:prSet phldrT="[Text]"/>
      <dgm:spPr/>
      <dgm:t>
        <a:bodyPr/>
        <a:lstStyle/>
        <a:p>
          <a:r>
            <a:rPr lang="en-US" dirty="0" smtClean="0"/>
            <a:t>Financial Broker</a:t>
          </a:r>
          <a:endParaRPr lang="en-US" dirty="0"/>
        </a:p>
      </dgm:t>
    </dgm:pt>
    <dgm:pt modelId="{56665AEA-B02C-40C4-83C8-50BED71EA42A}" type="parTrans" cxnId="{51CE5F1D-476A-472C-8C36-7C2AB55B9363}">
      <dgm:prSet/>
      <dgm:spPr/>
      <dgm:t>
        <a:bodyPr/>
        <a:lstStyle/>
        <a:p>
          <a:endParaRPr lang="en-US"/>
        </a:p>
      </dgm:t>
    </dgm:pt>
    <dgm:pt modelId="{8FB1051A-BF6E-436B-9C93-BEDC7AD7AC01}" type="sibTrans" cxnId="{51CE5F1D-476A-472C-8C36-7C2AB55B9363}">
      <dgm:prSet/>
      <dgm:spPr/>
      <dgm:t>
        <a:bodyPr/>
        <a:lstStyle/>
        <a:p>
          <a:endParaRPr lang="en-US"/>
        </a:p>
      </dgm:t>
    </dgm:pt>
    <dgm:pt modelId="{ACB8F690-FCC4-4983-BEDF-D1D89F9024F6}" type="pres">
      <dgm:prSet presAssocID="{0A04ADB6-8837-40C2-A567-DC182D5DCCED}" presName="Name0" presStyleCnt="0">
        <dgm:presLayoutVars>
          <dgm:resizeHandles/>
        </dgm:presLayoutVars>
      </dgm:prSet>
      <dgm:spPr/>
    </dgm:pt>
    <dgm:pt modelId="{ECD7E74B-8191-4B3E-831C-4669876A2DB1}" type="pres">
      <dgm:prSet presAssocID="{98131E6F-F04C-4E36-A53F-523DC758CAC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961DD-FB77-4571-8AE2-EBE8F0EEE3E0}" type="pres">
      <dgm:prSet presAssocID="{FCC19C55-7ECF-455C-A4E9-210411770410}" presName="space" presStyleCnt="0"/>
      <dgm:spPr/>
    </dgm:pt>
    <dgm:pt modelId="{16DD18DE-6EF0-40BD-A251-3D3A41354EF1}" type="pres">
      <dgm:prSet presAssocID="{561C3473-62C9-436E-A569-4D34DA86146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4AD001-F663-41A7-91B0-2E90EEAA9F8D}" type="pres">
      <dgm:prSet presAssocID="{FC8451B8-9A62-4210-A17C-E722A6443EDD}" presName="space" presStyleCnt="0"/>
      <dgm:spPr/>
    </dgm:pt>
    <dgm:pt modelId="{D75763B0-3F9B-4606-BC55-0BD194B1267E}" type="pres">
      <dgm:prSet presAssocID="{1B53FA10-1A3D-49DE-AC37-D831174A3A0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670A39-AEE3-42C0-86ED-CCE49499DB38}" srcId="{0A04ADB6-8837-40C2-A567-DC182D5DCCED}" destId="{98131E6F-F04C-4E36-A53F-523DC758CAC0}" srcOrd="0" destOrd="0" parTransId="{087732C4-ACD2-438D-9FE8-E377BA39BD54}" sibTransId="{FCC19C55-7ECF-455C-A4E9-210411770410}"/>
    <dgm:cxn modelId="{1715EF78-8A1D-4FF9-8A72-79E45CCD1E17}" srcId="{0A04ADB6-8837-40C2-A567-DC182D5DCCED}" destId="{561C3473-62C9-436E-A569-4D34DA861468}" srcOrd="1" destOrd="0" parTransId="{7A40D947-BF4B-4640-95B7-2848A8257984}" sibTransId="{FC8451B8-9A62-4210-A17C-E722A6443EDD}"/>
    <dgm:cxn modelId="{4AB28AAE-F173-4FAC-8340-50D933669E04}" type="presOf" srcId="{0A04ADB6-8837-40C2-A567-DC182D5DCCED}" destId="{ACB8F690-FCC4-4983-BEDF-D1D89F9024F6}" srcOrd="0" destOrd="0" presId="urn:diagrams.loki3.com/VaryingWidthList"/>
    <dgm:cxn modelId="{A186F1EA-DB37-4600-8B38-72B6512A8DBA}" type="presOf" srcId="{561C3473-62C9-436E-A569-4D34DA861468}" destId="{16DD18DE-6EF0-40BD-A251-3D3A41354EF1}" srcOrd="0" destOrd="0" presId="urn:diagrams.loki3.com/VaryingWidthList"/>
    <dgm:cxn modelId="{2B71DB8B-AD8A-4DD4-8DFE-123A04B6590D}" type="presOf" srcId="{1B53FA10-1A3D-49DE-AC37-D831174A3A01}" destId="{D75763B0-3F9B-4606-BC55-0BD194B1267E}" srcOrd="0" destOrd="0" presId="urn:diagrams.loki3.com/VaryingWidthList"/>
    <dgm:cxn modelId="{AB94CDB5-DC1C-48E3-9E9B-E9D75BF62BD7}" type="presOf" srcId="{98131E6F-F04C-4E36-A53F-523DC758CAC0}" destId="{ECD7E74B-8191-4B3E-831C-4669876A2DB1}" srcOrd="0" destOrd="0" presId="urn:diagrams.loki3.com/VaryingWidthList"/>
    <dgm:cxn modelId="{51CE5F1D-476A-472C-8C36-7C2AB55B9363}" srcId="{0A04ADB6-8837-40C2-A567-DC182D5DCCED}" destId="{1B53FA10-1A3D-49DE-AC37-D831174A3A01}" srcOrd="2" destOrd="0" parTransId="{56665AEA-B02C-40C4-83C8-50BED71EA42A}" sibTransId="{8FB1051A-BF6E-436B-9C93-BEDC7AD7AC01}"/>
    <dgm:cxn modelId="{15A8B648-3EBA-45E7-8E68-14A5F3BEB2C1}" type="presParOf" srcId="{ACB8F690-FCC4-4983-BEDF-D1D89F9024F6}" destId="{ECD7E74B-8191-4B3E-831C-4669876A2DB1}" srcOrd="0" destOrd="0" presId="urn:diagrams.loki3.com/VaryingWidthList"/>
    <dgm:cxn modelId="{66B0D1F3-A057-4C37-B63D-856BE0C29E41}" type="presParOf" srcId="{ACB8F690-FCC4-4983-BEDF-D1D89F9024F6}" destId="{229961DD-FB77-4571-8AE2-EBE8F0EEE3E0}" srcOrd="1" destOrd="0" presId="urn:diagrams.loki3.com/VaryingWidthList"/>
    <dgm:cxn modelId="{79C48BD8-56DC-4C57-AE92-82173B8EB87A}" type="presParOf" srcId="{ACB8F690-FCC4-4983-BEDF-D1D89F9024F6}" destId="{16DD18DE-6EF0-40BD-A251-3D3A41354EF1}" srcOrd="2" destOrd="0" presId="urn:diagrams.loki3.com/VaryingWidthList"/>
    <dgm:cxn modelId="{6944AC0D-89B0-485C-AA1E-D049DCAD790E}" type="presParOf" srcId="{ACB8F690-FCC4-4983-BEDF-D1D89F9024F6}" destId="{0B4AD001-F663-41A7-91B0-2E90EEAA9F8D}" srcOrd="3" destOrd="0" presId="urn:diagrams.loki3.com/VaryingWidthList"/>
    <dgm:cxn modelId="{7C0119E4-ADC2-456B-82A1-18E05505499C}" type="presParOf" srcId="{ACB8F690-FCC4-4983-BEDF-D1D89F9024F6}" destId="{D75763B0-3F9B-4606-BC55-0BD194B1267E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045449F-EA93-47E1-AA55-077C9E1FC0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E9731F-FACB-4B65-9F64-6871DD52BBC0}">
      <dgm:prSet/>
      <dgm:spPr/>
      <dgm:t>
        <a:bodyPr/>
        <a:lstStyle/>
        <a:p>
          <a:r>
            <a:rPr lang="x-none" dirty="0" smtClean="0"/>
            <a:t>Moneylender</a:t>
          </a:r>
          <a:r>
            <a:rPr lang="en-US" dirty="0" smtClean="0"/>
            <a:t> [18-36-100%]</a:t>
          </a:r>
          <a:endParaRPr lang="x-none" dirty="0"/>
        </a:p>
      </dgm:t>
    </dgm:pt>
    <dgm:pt modelId="{CF45C06B-DABB-499F-9430-0C006770F847}" type="parTrans" cxnId="{5DC58CB2-1DB8-4B7C-BD59-4FE1EEA10634}">
      <dgm:prSet/>
      <dgm:spPr/>
      <dgm:t>
        <a:bodyPr/>
        <a:lstStyle/>
        <a:p>
          <a:endParaRPr lang="en-US"/>
        </a:p>
      </dgm:t>
    </dgm:pt>
    <dgm:pt modelId="{490EBA5A-F3BB-4D20-A18A-3408016F635C}" type="sibTrans" cxnId="{5DC58CB2-1DB8-4B7C-BD59-4FE1EEA10634}">
      <dgm:prSet/>
      <dgm:spPr/>
      <dgm:t>
        <a:bodyPr/>
        <a:lstStyle/>
        <a:p>
          <a:endParaRPr lang="en-US"/>
        </a:p>
      </dgm:t>
    </dgm:pt>
    <dgm:pt modelId="{7ECBC3A0-4A02-44ED-BDC2-1237249EA3CA}">
      <dgm:prSet/>
      <dgm:spPr/>
      <dgm:t>
        <a:bodyPr/>
        <a:lstStyle/>
        <a:p>
          <a:pPr rtl="0"/>
          <a:r>
            <a:rPr lang="x-none" dirty="0" smtClean="0"/>
            <a:t>Own fund</a:t>
          </a:r>
          <a:r>
            <a:rPr lang="en-US" dirty="0" smtClean="0"/>
            <a:t>s</a:t>
          </a:r>
          <a:r>
            <a:rPr lang="x-none" dirty="0" smtClean="0"/>
            <a:t>. Cash transactions</a:t>
          </a:r>
          <a:r>
            <a:rPr lang="en-US" dirty="0" smtClean="0"/>
            <a:t> </a:t>
          </a:r>
          <a:r>
            <a:rPr lang="en-US" strike="sngStrike" dirty="0" smtClean="0"/>
            <a:t>(Hundi, Commercial Paper)</a:t>
          </a:r>
          <a:r>
            <a:rPr lang="en-US" dirty="0" smtClean="0"/>
            <a:t>; </a:t>
          </a:r>
          <a:endParaRPr lang="x-none" dirty="0"/>
        </a:p>
      </dgm:t>
    </dgm:pt>
    <dgm:pt modelId="{3BD5725F-29DB-4B4C-AE47-B6EF3AAC45ED}" type="parTrans" cxnId="{61A0C884-FC79-49B4-A016-F91CD6DDD05C}">
      <dgm:prSet/>
      <dgm:spPr/>
      <dgm:t>
        <a:bodyPr/>
        <a:lstStyle/>
        <a:p>
          <a:endParaRPr lang="en-US"/>
        </a:p>
      </dgm:t>
    </dgm:pt>
    <dgm:pt modelId="{CFB74FF2-110B-4840-9C52-2054AF7E80B9}" type="sibTrans" cxnId="{61A0C884-FC79-49B4-A016-F91CD6DDD05C}">
      <dgm:prSet/>
      <dgm:spPr/>
      <dgm:t>
        <a:bodyPr/>
        <a:lstStyle/>
        <a:p>
          <a:endParaRPr lang="en-US"/>
        </a:p>
      </dgm:t>
    </dgm:pt>
    <dgm:pt modelId="{B5D4172D-D422-4079-B817-B82FDD58EA81}">
      <dgm:prSet/>
      <dgm:spPr/>
      <dgm:t>
        <a:bodyPr/>
        <a:lstStyle/>
        <a:p>
          <a:r>
            <a:rPr lang="en-US" dirty="0" smtClean="0"/>
            <a:t>Finance broker [commission]</a:t>
          </a:r>
          <a:endParaRPr lang="en-US" dirty="0"/>
        </a:p>
      </dgm:t>
    </dgm:pt>
    <dgm:pt modelId="{747D6D5E-FE03-4AEE-80B7-7D0B3CCD1BB7}" type="parTrans" cxnId="{1BFDAFE2-5764-4724-B180-B27280D9D32D}">
      <dgm:prSet/>
      <dgm:spPr/>
      <dgm:t>
        <a:bodyPr/>
        <a:lstStyle/>
        <a:p>
          <a:endParaRPr lang="en-US"/>
        </a:p>
      </dgm:t>
    </dgm:pt>
    <dgm:pt modelId="{F6414116-0D46-4C7A-8E0A-BF589D9B7B10}" type="sibTrans" cxnId="{1BFDAFE2-5764-4724-B180-B27280D9D32D}">
      <dgm:prSet/>
      <dgm:spPr/>
      <dgm:t>
        <a:bodyPr/>
        <a:lstStyle/>
        <a:p>
          <a:endParaRPr lang="en-US"/>
        </a:p>
      </dgm:t>
    </dgm:pt>
    <dgm:pt modelId="{B614EF73-A2C0-4BE2-BB9B-C4B8B55F2B8B}">
      <dgm:prSet/>
      <dgm:spPr/>
      <dgm:t>
        <a:bodyPr/>
        <a:lstStyle/>
        <a:p>
          <a:pPr rtl="0"/>
          <a:r>
            <a:rPr lang="en-US" dirty="0" smtClean="0"/>
            <a:t>Arrange meeting between borrower &amp; lender </a:t>
          </a:r>
          <a:r>
            <a:rPr lang="en-US" i="1" dirty="0" smtClean="0"/>
            <a:t>[black money- politicians, police].</a:t>
          </a:r>
          <a:endParaRPr lang="en-US" i="1" dirty="0"/>
        </a:p>
      </dgm:t>
    </dgm:pt>
    <dgm:pt modelId="{4C344EFD-FD99-48F0-9CD1-0559D45778C9}" type="parTrans" cxnId="{3580E695-6426-43CD-9846-C67C282BE3B0}">
      <dgm:prSet/>
      <dgm:spPr/>
      <dgm:t>
        <a:bodyPr/>
        <a:lstStyle/>
        <a:p>
          <a:endParaRPr lang="en-US"/>
        </a:p>
      </dgm:t>
    </dgm:pt>
    <dgm:pt modelId="{655E307D-8E57-4845-865F-91EEF4A30A5A}" type="sibTrans" cxnId="{3580E695-6426-43CD-9846-C67C282BE3B0}">
      <dgm:prSet/>
      <dgm:spPr/>
      <dgm:t>
        <a:bodyPr/>
        <a:lstStyle/>
        <a:p>
          <a:endParaRPr lang="en-US"/>
        </a:p>
      </dgm:t>
    </dgm:pt>
    <dgm:pt modelId="{952BEAB1-5305-4EFE-882F-42F37ECD4D9C}">
      <dgm:prSet/>
      <dgm:spPr/>
      <dgm:t>
        <a:bodyPr/>
        <a:lstStyle/>
        <a:p>
          <a:r>
            <a:rPr lang="x-none" dirty="0" smtClean="0"/>
            <a:t>Indigenous banker</a:t>
          </a:r>
          <a:r>
            <a:rPr lang="en-US" dirty="0" smtClean="0"/>
            <a:t> [18-36%]</a:t>
          </a:r>
          <a:endParaRPr lang="x-none" dirty="0"/>
        </a:p>
      </dgm:t>
    </dgm:pt>
    <dgm:pt modelId="{4355C1AA-AA67-4B22-86BC-4F43EBCEACAC}" type="parTrans" cxnId="{F6BC9B57-048A-4B9E-94F0-B82BE8D7FCB3}">
      <dgm:prSet/>
      <dgm:spPr/>
      <dgm:t>
        <a:bodyPr/>
        <a:lstStyle/>
        <a:p>
          <a:endParaRPr lang="en-US"/>
        </a:p>
      </dgm:t>
    </dgm:pt>
    <dgm:pt modelId="{ECD34BCD-4934-4FD9-9B5E-56B7A2526E44}" type="sibTrans" cxnId="{F6BC9B57-048A-4B9E-94F0-B82BE8D7FCB3}">
      <dgm:prSet/>
      <dgm:spPr/>
      <dgm:t>
        <a:bodyPr/>
        <a:lstStyle/>
        <a:p>
          <a:endParaRPr lang="en-US"/>
        </a:p>
      </dgm:t>
    </dgm:pt>
    <dgm:pt modelId="{E208CC85-68A2-429D-8B5D-9BCD93DABC8D}">
      <dgm:prSet/>
      <dgm:spPr/>
      <dgm:t>
        <a:bodyPr/>
        <a:lstStyle/>
        <a:p>
          <a:pPr rtl="0"/>
          <a:r>
            <a:rPr lang="x-none" dirty="0" smtClean="0"/>
            <a:t>Part of the money is mobilized from public</a:t>
          </a:r>
          <a:r>
            <a:rPr lang="en-US" dirty="0" smtClean="0"/>
            <a:t>: 1) </a:t>
          </a:r>
          <a:r>
            <a:rPr lang="x-none" dirty="0" smtClean="0"/>
            <a:t>Hundi</a:t>
          </a:r>
          <a:r>
            <a:rPr lang="en-US" dirty="0" smtClean="0"/>
            <a:t>: bill of exchange; 2) </a:t>
          </a:r>
          <a:r>
            <a:rPr lang="x-none" dirty="0" smtClean="0"/>
            <a:t>Commercial bills</a:t>
          </a:r>
          <a:r>
            <a:rPr lang="en-US" dirty="0" smtClean="0"/>
            <a:t> (like T-bills); </a:t>
          </a:r>
          <a:endParaRPr lang="x-none" dirty="0"/>
        </a:p>
      </dgm:t>
    </dgm:pt>
    <dgm:pt modelId="{EEB9C06B-EA2C-49CF-9E6B-55BE3D909EA3}" type="parTrans" cxnId="{DFB10347-01A0-4DAD-B648-0DDCDB42CA8C}">
      <dgm:prSet/>
      <dgm:spPr/>
      <dgm:t>
        <a:bodyPr/>
        <a:lstStyle/>
        <a:p>
          <a:endParaRPr lang="en-US"/>
        </a:p>
      </dgm:t>
    </dgm:pt>
    <dgm:pt modelId="{363479F7-DD75-4198-9A9A-61B03713D5CD}" type="sibTrans" cxnId="{DFB10347-01A0-4DAD-B648-0DDCDB42CA8C}">
      <dgm:prSet/>
      <dgm:spPr/>
      <dgm:t>
        <a:bodyPr/>
        <a:lstStyle/>
        <a:p>
          <a:endParaRPr lang="en-US"/>
        </a:p>
      </dgm:t>
    </dgm:pt>
    <dgm:pt modelId="{CAF33C66-2A42-44DD-AA89-15D2F59853A4}">
      <dgm:prSet/>
      <dgm:spPr/>
      <dgm:t>
        <a:bodyPr/>
        <a:lstStyle/>
        <a:p>
          <a:pPr rtl="0"/>
          <a:r>
            <a:rPr lang="x-none" dirty="0" smtClean="0"/>
            <a:t>Cost lower because don't have to CRR, SLR</a:t>
          </a:r>
          <a:r>
            <a:rPr lang="en-US" dirty="0" smtClean="0"/>
            <a:t>; NPA lower (intelligence higher).</a:t>
          </a:r>
          <a:endParaRPr lang="x-none" dirty="0"/>
        </a:p>
      </dgm:t>
    </dgm:pt>
    <dgm:pt modelId="{E9816954-47A3-46A0-9D3D-79D1D78F616A}" type="parTrans" cxnId="{DB83E29D-EB49-4050-AFD5-9DC4C6785652}">
      <dgm:prSet/>
      <dgm:spPr/>
      <dgm:t>
        <a:bodyPr/>
        <a:lstStyle/>
        <a:p>
          <a:endParaRPr lang="en-US"/>
        </a:p>
      </dgm:t>
    </dgm:pt>
    <dgm:pt modelId="{A8A56008-612C-4A38-9A53-4BD610E35A8E}" type="sibTrans" cxnId="{DB83E29D-EB49-4050-AFD5-9DC4C6785652}">
      <dgm:prSet/>
      <dgm:spPr/>
      <dgm:t>
        <a:bodyPr/>
        <a:lstStyle/>
        <a:p>
          <a:endParaRPr lang="en-US"/>
        </a:p>
      </dgm:t>
    </dgm:pt>
    <dgm:pt modelId="{250496A7-7514-4781-BF8A-699172758296}">
      <dgm:prSet/>
      <dgm:spPr/>
      <dgm:t>
        <a:bodyPr/>
        <a:lstStyle/>
        <a:p>
          <a:pPr rtl="0"/>
          <a:r>
            <a:rPr lang="en-US" dirty="0" smtClean="0"/>
            <a:t>Local and segmented so money doesn't reach everywhere: </a:t>
          </a:r>
          <a:r>
            <a:rPr lang="en-US" strike="sngStrike" dirty="0" smtClean="0"/>
            <a:t>CBS, E-Banking</a:t>
          </a:r>
          <a:r>
            <a:rPr lang="en-US" dirty="0" smtClean="0"/>
            <a:t>.</a:t>
          </a:r>
          <a:endParaRPr lang="en-US" dirty="0"/>
        </a:p>
      </dgm:t>
    </dgm:pt>
    <dgm:pt modelId="{A3520296-1247-49AB-9789-55135EA00C95}" type="parTrans" cxnId="{C584EB11-3DB6-4656-9241-3218F81023B3}">
      <dgm:prSet/>
      <dgm:spPr/>
      <dgm:t>
        <a:bodyPr/>
        <a:lstStyle/>
        <a:p>
          <a:endParaRPr lang="en-US"/>
        </a:p>
      </dgm:t>
    </dgm:pt>
    <dgm:pt modelId="{D9B44D93-3EA5-438F-BEDF-8B630CC8B737}" type="sibTrans" cxnId="{C584EB11-3DB6-4656-9241-3218F81023B3}">
      <dgm:prSet/>
      <dgm:spPr/>
      <dgm:t>
        <a:bodyPr/>
        <a:lstStyle/>
        <a:p>
          <a:endParaRPr lang="en-US"/>
        </a:p>
      </dgm:t>
    </dgm:pt>
    <dgm:pt modelId="{56F38BBA-8468-48C6-A75F-3A6E8088EA12}">
      <dgm:prSet/>
      <dgm:spPr/>
      <dgm:t>
        <a:bodyPr/>
        <a:lstStyle/>
        <a:p>
          <a:pPr rtl="0"/>
          <a:r>
            <a:rPr lang="en-US" dirty="0" smtClean="0"/>
            <a:t>Since medieval times: </a:t>
          </a:r>
          <a:r>
            <a:rPr lang="x-none" dirty="0" smtClean="0"/>
            <a:t>Shroff, Shikarpuri</a:t>
          </a:r>
          <a:r>
            <a:rPr lang="en-US" dirty="0" smtClean="0"/>
            <a:t>,</a:t>
          </a:r>
          <a:r>
            <a:rPr lang="x-none" dirty="0" smtClean="0"/>
            <a:t> Chettiar, Marwari, Aiyar, Rastogi..</a:t>
          </a:r>
          <a:endParaRPr lang="x-none" dirty="0"/>
        </a:p>
      </dgm:t>
    </dgm:pt>
    <dgm:pt modelId="{50DD8937-FF35-4249-9B16-8041F857FAAE}" type="parTrans" cxnId="{FBDC8F13-728B-4EDA-AA54-D2CE246226C4}">
      <dgm:prSet/>
      <dgm:spPr/>
      <dgm:t>
        <a:bodyPr/>
        <a:lstStyle/>
        <a:p>
          <a:endParaRPr lang="en-US"/>
        </a:p>
      </dgm:t>
    </dgm:pt>
    <dgm:pt modelId="{FE1559D4-F82D-471D-B275-A9AFF3BABBF5}" type="sibTrans" cxnId="{FBDC8F13-728B-4EDA-AA54-D2CE246226C4}">
      <dgm:prSet/>
      <dgm:spPr/>
      <dgm:t>
        <a:bodyPr/>
        <a:lstStyle/>
        <a:p>
          <a:endParaRPr lang="en-US"/>
        </a:p>
      </dgm:t>
    </dgm:pt>
    <dgm:pt modelId="{114E53E1-66B5-4E77-8E9C-0E90FA737F9A}">
      <dgm:prSet/>
      <dgm:spPr/>
      <dgm:t>
        <a:bodyPr/>
        <a:lstStyle/>
        <a:p>
          <a:pPr rtl="0"/>
          <a:r>
            <a:rPr lang="x-none" dirty="0" smtClean="0">
              <a:solidFill>
                <a:srgbClr val="FFC000"/>
              </a:solidFill>
            </a:rPr>
            <a:t>Kabuli</a:t>
          </a:r>
          <a:r>
            <a:rPr lang="en-US" dirty="0" smtClean="0">
              <a:solidFill>
                <a:srgbClr val="FFC000"/>
              </a:solidFill>
            </a:rPr>
            <a:t> </a:t>
          </a:r>
          <a:r>
            <a:rPr lang="x-none" dirty="0" smtClean="0">
              <a:solidFill>
                <a:srgbClr val="FFC000"/>
              </a:solidFill>
            </a:rPr>
            <a:t>Pathan, Quistwala, Arhatia, Village bania, </a:t>
          </a:r>
          <a:r>
            <a:rPr lang="en-US" dirty="0" err="1" smtClean="0">
              <a:solidFill>
                <a:srgbClr val="FFC000"/>
              </a:solidFill>
            </a:rPr>
            <a:t>Soni</a:t>
          </a:r>
          <a:r>
            <a:rPr lang="x-none" dirty="0" smtClean="0">
              <a:solidFill>
                <a:srgbClr val="FFC000"/>
              </a:solidFill>
            </a:rPr>
            <a:t>, Mahajan</a:t>
          </a:r>
          <a:r>
            <a:rPr lang="en-US" dirty="0" smtClean="0">
              <a:solidFill>
                <a:srgbClr val="FFC000"/>
              </a:solidFill>
            </a:rPr>
            <a:t> &amp;</a:t>
          </a:r>
          <a:r>
            <a:rPr lang="x-none" dirty="0" smtClean="0">
              <a:solidFill>
                <a:srgbClr val="FFC000"/>
              </a:solidFill>
            </a:rPr>
            <a:t> Seth.</a:t>
          </a:r>
          <a:endParaRPr lang="x-none" dirty="0">
            <a:solidFill>
              <a:srgbClr val="FFC000"/>
            </a:solidFill>
          </a:endParaRPr>
        </a:p>
      </dgm:t>
    </dgm:pt>
    <dgm:pt modelId="{D0D9A744-B241-40BB-BF3B-C5CE3E05580E}" type="parTrans" cxnId="{95FD2270-81D9-4F7A-8B6D-8705039262ED}">
      <dgm:prSet/>
      <dgm:spPr/>
      <dgm:t>
        <a:bodyPr/>
        <a:lstStyle/>
        <a:p>
          <a:endParaRPr lang="en-US"/>
        </a:p>
      </dgm:t>
    </dgm:pt>
    <dgm:pt modelId="{DD387059-B74E-4024-BA3C-DBB691783466}" type="sibTrans" cxnId="{95FD2270-81D9-4F7A-8B6D-8705039262ED}">
      <dgm:prSet/>
      <dgm:spPr/>
      <dgm:t>
        <a:bodyPr/>
        <a:lstStyle/>
        <a:p>
          <a:endParaRPr lang="en-US"/>
        </a:p>
      </dgm:t>
    </dgm:pt>
    <dgm:pt modelId="{88F686E9-3A38-4528-B5FE-4CE4729EDFD6}">
      <dgm:prSet/>
      <dgm:spPr/>
      <dgm:t>
        <a:bodyPr/>
        <a:lstStyle/>
        <a:p>
          <a:pPr rtl="0"/>
          <a:r>
            <a:rPr lang="x-none" dirty="0" smtClean="0"/>
            <a:t>1980: Bombay alone Shroff</a:t>
          </a:r>
          <a:r>
            <a:rPr lang="en-US" dirty="0" smtClean="0"/>
            <a:t> </a:t>
          </a:r>
          <a:r>
            <a:rPr lang="x-none" dirty="0" smtClean="0"/>
            <a:t>+ Marwari</a:t>
          </a:r>
          <a:r>
            <a:rPr lang="en-US" dirty="0" smtClean="0"/>
            <a:t> = &gt;1500 cr.</a:t>
          </a:r>
          <a:endParaRPr lang="x-none" dirty="0"/>
        </a:p>
      </dgm:t>
    </dgm:pt>
    <dgm:pt modelId="{CF790FA7-C600-4E53-8391-83D38693B97F}" type="parTrans" cxnId="{7D660DC8-8A15-42F9-890B-B97DC600BD9F}">
      <dgm:prSet/>
      <dgm:spPr/>
      <dgm:t>
        <a:bodyPr/>
        <a:lstStyle/>
        <a:p>
          <a:endParaRPr lang="en-US"/>
        </a:p>
      </dgm:t>
    </dgm:pt>
    <dgm:pt modelId="{F0587CD5-49EE-4D95-B54D-F962CF84DA2E}" type="sibTrans" cxnId="{7D660DC8-8A15-42F9-890B-B97DC600BD9F}">
      <dgm:prSet/>
      <dgm:spPr/>
      <dgm:t>
        <a:bodyPr/>
        <a:lstStyle/>
        <a:p>
          <a:endParaRPr lang="en-US"/>
        </a:p>
      </dgm:t>
    </dgm:pt>
    <dgm:pt modelId="{F0B0CA25-EE61-45F1-A167-06C31539C156}">
      <dgm:prSet/>
      <dgm:spPr/>
      <dgm:t>
        <a:bodyPr/>
        <a:lstStyle/>
        <a:p>
          <a:pPr rtl="0"/>
          <a:r>
            <a:rPr lang="en-US" dirty="0" smtClean="0"/>
            <a:t>NPA low because intelligence + </a:t>
          </a:r>
          <a:r>
            <a:rPr lang="x-none" dirty="0" smtClean="0">
              <a:solidFill>
                <a:srgbClr val="FFC000"/>
              </a:solidFill>
            </a:rPr>
            <a:t>Strong arm tactics.</a:t>
          </a:r>
          <a:endParaRPr lang="x-none" dirty="0">
            <a:solidFill>
              <a:srgbClr val="FFC000"/>
            </a:solidFill>
          </a:endParaRPr>
        </a:p>
      </dgm:t>
    </dgm:pt>
    <dgm:pt modelId="{1E251EBD-388C-43F0-AEE7-CB25EF8612D5}" type="parTrans" cxnId="{EDECF26E-6AD5-41E4-B94B-2EBBCAA62480}">
      <dgm:prSet/>
      <dgm:spPr/>
      <dgm:t>
        <a:bodyPr/>
        <a:lstStyle/>
        <a:p>
          <a:endParaRPr lang="en-US"/>
        </a:p>
      </dgm:t>
    </dgm:pt>
    <dgm:pt modelId="{BF91DFB2-BC02-4748-A400-5B7319C39572}" type="sibTrans" cxnId="{EDECF26E-6AD5-41E4-B94B-2EBBCAA62480}">
      <dgm:prSet/>
      <dgm:spPr/>
      <dgm:t>
        <a:bodyPr/>
        <a:lstStyle/>
        <a:p>
          <a:endParaRPr lang="en-US"/>
        </a:p>
      </dgm:t>
    </dgm:pt>
    <dgm:pt modelId="{191757A6-D70E-4B1D-AF4F-A478CCCE18C0}" type="pres">
      <dgm:prSet presAssocID="{9045449F-EA93-47E1-AA55-077C9E1FC02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ABE5D5-D657-4805-A1DF-8830F6866DA1}" type="pres">
      <dgm:prSet presAssocID="{952BEAB1-5305-4EFE-882F-42F37ECD4D9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259D72-9825-48DD-856A-E1191284A748}" type="pres">
      <dgm:prSet presAssocID="{952BEAB1-5305-4EFE-882F-42F37ECD4D9C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BE571C-FF44-4BE0-B628-39228A44DEB5}" type="pres">
      <dgm:prSet presAssocID="{64E9731F-FACB-4B65-9F64-6871DD52BBC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87D01-BB85-46C0-902B-5E38985955AE}" type="pres">
      <dgm:prSet presAssocID="{64E9731F-FACB-4B65-9F64-6871DD52BBC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9E2B7-D5E1-461B-9942-E8721EF6B050}" type="pres">
      <dgm:prSet presAssocID="{B5D4172D-D422-4079-B817-B82FDD58EA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85DE17-9386-4B93-99C6-0DA48738C734}" type="pres">
      <dgm:prSet presAssocID="{B5D4172D-D422-4079-B817-B82FDD58EA8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C1D174-1D56-468E-AEEF-1DF2842698C6}" type="presOf" srcId="{CAF33C66-2A42-44DD-AA89-15D2F59853A4}" destId="{B4259D72-9825-48DD-856A-E1191284A748}" srcOrd="0" destOrd="3" presId="urn:microsoft.com/office/officeart/2005/8/layout/vList2"/>
    <dgm:cxn modelId="{6F8D5646-894A-4E50-8B6A-30164E583CFC}" type="presOf" srcId="{E208CC85-68A2-429D-8B5D-9BCD93DABC8D}" destId="{B4259D72-9825-48DD-856A-E1191284A748}" srcOrd="0" destOrd="1" presId="urn:microsoft.com/office/officeart/2005/8/layout/vList2"/>
    <dgm:cxn modelId="{C584EB11-3DB6-4656-9241-3218F81023B3}" srcId="{952BEAB1-5305-4EFE-882F-42F37ECD4D9C}" destId="{250496A7-7514-4781-BF8A-699172758296}" srcOrd="4" destOrd="0" parTransId="{A3520296-1247-49AB-9789-55135EA00C95}" sibTransId="{D9B44D93-3EA5-438F-BEDF-8B630CC8B737}"/>
    <dgm:cxn modelId="{EDECF26E-6AD5-41E4-B94B-2EBBCAA62480}" srcId="{64E9731F-FACB-4B65-9F64-6871DD52BBC0}" destId="{F0B0CA25-EE61-45F1-A167-06C31539C156}" srcOrd="2" destOrd="0" parTransId="{1E251EBD-388C-43F0-AEE7-CB25EF8612D5}" sibTransId="{BF91DFB2-BC02-4748-A400-5B7319C39572}"/>
    <dgm:cxn modelId="{7D660DC8-8A15-42F9-890B-B97DC600BD9F}" srcId="{952BEAB1-5305-4EFE-882F-42F37ECD4D9C}" destId="{88F686E9-3A38-4528-B5FE-4CE4729EDFD6}" srcOrd="2" destOrd="0" parTransId="{CF790FA7-C600-4E53-8391-83D38693B97F}" sibTransId="{F0587CD5-49EE-4D95-B54D-F962CF84DA2E}"/>
    <dgm:cxn modelId="{DFB10347-01A0-4DAD-B648-0DDCDB42CA8C}" srcId="{952BEAB1-5305-4EFE-882F-42F37ECD4D9C}" destId="{E208CC85-68A2-429D-8B5D-9BCD93DABC8D}" srcOrd="1" destOrd="0" parTransId="{EEB9C06B-EA2C-49CF-9E6B-55BE3D909EA3}" sibTransId="{363479F7-DD75-4198-9A9A-61B03713D5CD}"/>
    <dgm:cxn modelId="{F6BC9B57-048A-4B9E-94F0-B82BE8D7FCB3}" srcId="{9045449F-EA93-47E1-AA55-077C9E1FC028}" destId="{952BEAB1-5305-4EFE-882F-42F37ECD4D9C}" srcOrd="0" destOrd="0" parTransId="{4355C1AA-AA67-4B22-86BC-4F43EBCEACAC}" sibTransId="{ECD34BCD-4934-4FD9-9B5E-56B7A2526E44}"/>
    <dgm:cxn modelId="{033D2C6A-91AA-4A02-9966-7EEDB3431309}" type="presOf" srcId="{9045449F-EA93-47E1-AA55-077C9E1FC028}" destId="{191757A6-D70E-4B1D-AF4F-A478CCCE18C0}" srcOrd="0" destOrd="0" presId="urn:microsoft.com/office/officeart/2005/8/layout/vList2"/>
    <dgm:cxn modelId="{8C8CD744-6BB4-42FB-930A-E5781DD9F205}" type="presOf" srcId="{B614EF73-A2C0-4BE2-BB9B-C4B8B55F2B8B}" destId="{4885DE17-9386-4B93-99C6-0DA48738C734}" srcOrd="0" destOrd="0" presId="urn:microsoft.com/office/officeart/2005/8/layout/vList2"/>
    <dgm:cxn modelId="{FBDC8F13-728B-4EDA-AA54-D2CE246226C4}" srcId="{952BEAB1-5305-4EFE-882F-42F37ECD4D9C}" destId="{56F38BBA-8468-48C6-A75F-3A6E8088EA12}" srcOrd="0" destOrd="0" parTransId="{50DD8937-FF35-4249-9B16-8041F857FAAE}" sibTransId="{FE1559D4-F82D-471D-B275-A9AFF3BABBF5}"/>
    <dgm:cxn modelId="{DB83E29D-EB49-4050-AFD5-9DC4C6785652}" srcId="{952BEAB1-5305-4EFE-882F-42F37ECD4D9C}" destId="{CAF33C66-2A42-44DD-AA89-15D2F59853A4}" srcOrd="3" destOrd="0" parTransId="{E9816954-47A3-46A0-9D3D-79D1D78F616A}" sibTransId="{A8A56008-612C-4A38-9A53-4BD610E35A8E}"/>
    <dgm:cxn modelId="{B63DB1AC-093F-4ACC-B7B0-8F9D13BE42DC}" type="presOf" srcId="{64E9731F-FACB-4B65-9F64-6871DD52BBC0}" destId="{25BE571C-FF44-4BE0-B628-39228A44DEB5}" srcOrd="0" destOrd="0" presId="urn:microsoft.com/office/officeart/2005/8/layout/vList2"/>
    <dgm:cxn modelId="{61A0C884-FC79-49B4-A016-F91CD6DDD05C}" srcId="{64E9731F-FACB-4B65-9F64-6871DD52BBC0}" destId="{7ECBC3A0-4A02-44ED-BDC2-1237249EA3CA}" srcOrd="1" destOrd="0" parTransId="{3BD5725F-29DB-4B4C-AE47-B6EF3AAC45ED}" sibTransId="{CFB74FF2-110B-4840-9C52-2054AF7E80B9}"/>
    <dgm:cxn modelId="{46E97D21-35DA-4130-AB25-6F2C5A1EBE31}" type="presOf" srcId="{88F686E9-3A38-4528-B5FE-4CE4729EDFD6}" destId="{B4259D72-9825-48DD-856A-E1191284A748}" srcOrd="0" destOrd="2" presId="urn:microsoft.com/office/officeart/2005/8/layout/vList2"/>
    <dgm:cxn modelId="{1BFDAFE2-5764-4724-B180-B27280D9D32D}" srcId="{9045449F-EA93-47E1-AA55-077C9E1FC028}" destId="{B5D4172D-D422-4079-B817-B82FDD58EA81}" srcOrd="2" destOrd="0" parTransId="{747D6D5E-FE03-4AEE-80B7-7D0B3CCD1BB7}" sibTransId="{F6414116-0D46-4C7A-8E0A-BF589D9B7B10}"/>
    <dgm:cxn modelId="{5DC58CB2-1DB8-4B7C-BD59-4FE1EEA10634}" srcId="{9045449F-EA93-47E1-AA55-077C9E1FC028}" destId="{64E9731F-FACB-4B65-9F64-6871DD52BBC0}" srcOrd="1" destOrd="0" parTransId="{CF45C06B-DABB-499F-9430-0C006770F847}" sibTransId="{490EBA5A-F3BB-4D20-A18A-3408016F635C}"/>
    <dgm:cxn modelId="{03868480-BA51-405D-8A8F-4196E81C83F5}" type="presOf" srcId="{250496A7-7514-4781-BF8A-699172758296}" destId="{B4259D72-9825-48DD-856A-E1191284A748}" srcOrd="0" destOrd="4" presId="urn:microsoft.com/office/officeart/2005/8/layout/vList2"/>
    <dgm:cxn modelId="{98013E79-0019-46F1-A1AF-5AC775F96BAC}" type="presOf" srcId="{56F38BBA-8468-48C6-A75F-3A6E8088EA12}" destId="{B4259D72-9825-48DD-856A-E1191284A748}" srcOrd="0" destOrd="0" presId="urn:microsoft.com/office/officeart/2005/8/layout/vList2"/>
    <dgm:cxn modelId="{AFB8CB9C-04A4-4CC7-9667-42546BD5DFFA}" type="presOf" srcId="{114E53E1-66B5-4E77-8E9C-0E90FA737F9A}" destId="{89287D01-BB85-46C0-902B-5E38985955AE}" srcOrd="0" destOrd="0" presId="urn:microsoft.com/office/officeart/2005/8/layout/vList2"/>
    <dgm:cxn modelId="{3580E695-6426-43CD-9846-C67C282BE3B0}" srcId="{B5D4172D-D422-4079-B817-B82FDD58EA81}" destId="{B614EF73-A2C0-4BE2-BB9B-C4B8B55F2B8B}" srcOrd="0" destOrd="0" parTransId="{4C344EFD-FD99-48F0-9CD1-0559D45778C9}" sibTransId="{655E307D-8E57-4845-865F-91EEF4A30A5A}"/>
    <dgm:cxn modelId="{B4AA278E-B3C6-4412-8781-9A873D3639B9}" type="presOf" srcId="{F0B0CA25-EE61-45F1-A167-06C31539C156}" destId="{89287D01-BB85-46C0-902B-5E38985955AE}" srcOrd="0" destOrd="2" presId="urn:microsoft.com/office/officeart/2005/8/layout/vList2"/>
    <dgm:cxn modelId="{95FD2270-81D9-4F7A-8B6D-8705039262ED}" srcId="{64E9731F-FACB-4B65-9F64-6871DD52BBC0}" destId="{114E53E1-66B5-4E77-8E9C-0E90FA737F9A}" srcOrd="0" destOrd="0" parTransId="{D0D9A744-B241-40BB-BF3B-C5CE3E05580E}" sibTransId="{DD387059-B74E-4024-BA3C-DBB691783466}"/>
    <dgm:cxn modelId="{A2B57F03-5A15-4AE1-BEE3-50EA8266A2A3}" type="presOf" srcId="{7ECBC3A0-4A02-44ED-BDC2-1237249EA3CA}" destId="{89287D01-BB85-46C0-902B-5E38985955AE}" srcOrd="0" destOrd="1" presId="urn:microsoft.com/office/officeart/2005/8/layout/vList2"/>
    <dgm:cxn modelId="{778B8231-7BC5-4EED-876B-C3AC8AE7E965}" type="presOf" srcId="{952BEAB1-5305-4EFE-882F-42F37ECD4D9C}" destId="{DDABE5D5-D657-4805-A1DF-8830F6866DA1}" srcOrd="0" destOrd="0" presId="urn:microsoft.com/office/officeart/2005/8/layout/vList2"/>
    <dgm:cxn modelId="{60EAC55C-22DC-4716-A032-F07CD16E4EC4}" type="presOf" srcId="{B5D4172D-D422-4079-B817-B82FDD58EA81}" destId="{D029E2B7-D5E1-461B-9942-E8721EF6B050}" srcOrd="0" destOrd="0" presId="urn:microsoft.com/office/officeart/2005/8/layout/vList2"/>
    <dgm:cxn modelId="{1768C5CE-A12C-4CB0-8035-D4D1AA6327DA}" type="presParOf" srcId="{191757A6-D70E-4B1D-AF4F-A478CCCE18C0}" destId="{DDABE5D5-D657-4805-A1DF-8830F6866DA1}" srcOrd="0" destOrd="0" presId="urn:microsoft.com/office/officeart/2005/8/layout/vList2"/>
    <dgm:cxn modelId="{1BAB77F3-628C-4F99-A30D-19B5CB6DD276}" type="presParOf" srcId="{191757A6-D70E-4B1D-AF4F-A478CCCE18C0}" destId="{B4259D72-9825-48DD-856A-E1191284A748}" srcOrd="1" destOrd="0" presId="urn:microsoft.com/office/officeart/2005/8/layout/vList2"/>
    <dgm:cxn modelId="{2496E01F-6997-4CFD-A25C-E748981936EA}" type="presParOf" srcId="{191757A6-D70E-4B1D-AF4F-A478CCCE18C0}" destId="{25BE571C-FF44-4BE0-B628-39228A44DEB5}" srcOrd="2" destOrd="0" presId="urn:microsoft.com/office/officeart/2005/8/layout/vList2"/>
    <dgm:cxn modelId="{E4B9A28B-7D59-4A30-949A-7BAAFC1846EC}" type="presParOf" srcId="{191757A6-D70E-4B1D-AF4F-A478CCCE18C0}" destId="{89287D01-BB85-46C0-902B-5E38985955AE}" srcOrd="3" destOrd="0" presId="urn:microsoft.com/office/officeart/2005/8/layout/vList2"/>
    <dgm:cxn modelId="{5E8B269D-C434-41BB-A998-A55CE0D04856}" type="presParOf" srcId="{191757A6-D70E-4B1D-AF4F-A478CCCE18C0}" destId="{D029E2B7-D5E1-461B-9942-E8721EF6B050}" srcOrd="4" destOrd="0" presId="urn:microsoft.com/office/officeart/2005/8/layout/vList2"/>
    <dgm:cxn modelId="{13A2C245-3180-47EE-B525-0B0E50C8A795}" type="presParOf" srcId="{191757A6-D70E-4B1D-AF4F-A478CCCE18C0}" destId="{4885DE17-9386-4B93-99C6-0DA48738C73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8A3E809-435C-4C9E-A5E1-56E17FE35B3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C5AE360C-2FFB-42B7-B5F5-424BE07DE303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BES17</a:t>
          </a:r>
          <a:endParaRPr lang="en-US" dirty="0"/>
        </a:p>
      </dgm:t>
    </dgm:pt>
    <dgm:pt modelId="{4086F56E-F9B4-4FEB-BA9C-B2BDCEFC58D6}" type="parTrans" cxnId="{3E603668-D355-4CAC-B8EF-8023865D62DD}">
      <dgm:prSet/>
      <dgm:spPr/>
      <dgm:t>
        <a:bodyPr/>
        <a:lstStyle/>
        <a:p>
          <a:endParaRPr lang="en-US"/>
        </a:p>
      </dgm:t>
    </dgm:pt>
    <dgm:pt modelId="{1D9EA279-2138-4F92-9833-97D1F6335A42}" type="sibTrans" cxnId="{3E603668-D355-4CAC-B8EF-8023865D62DD}">
      <dgm:prSet/>
      <dgm:spPr/>
      <dgm:t>
        <a:bodyPr/>
        <a:lstStyle/>
        <a:p>
          <a:endParaRPr lang="en-US"/>
        </a:p>
      </dgm:t>
    </dgm:pt>
    <dgm:pt modelId="{E9D23162-127A-4F73-AD26-9493937B7C1A}">
      <dgm:prSet phldrT="[Text]"/>
      <dgm:spPr/>
      <dgm:t>
        <a:bodyPr/>
        <a:lstStyle/>
        <a:p>
          <a:r>
            <a:rPr lang="en-US" dirty="0" smtClean="0"/>
            <a:t>BES16</a:t>
          </a:r>
          <a:endParaRPr lang="en-US" dirty="0"/>
        </a:p>
      </dgm:t>
    </dgm:pt>
    <dgm:pt modelId="{052DCE59-1BDF-4F60-B906-C48EFB451118}" type="parTrans" cxnId="{44330B2D-4B9E-4209-A6FD-8546F1B239CC}">
      <dgm:prSet/>
      <dgm:spPr/>
      <dgm:t>
        <a:bodyPr/>
        <a:lstStyle/>
        <a:p>
          <a:endParaRPr lang="en-US"/>
        </a:p>
      </dgm:t>
    </dgm:pt>
    <dgm:pt modelId="{5A528EC4-1C05-4218-BD80-7036D669997D}" type="sibTrans" cxnId="{44330B2D-4B9E-4209-A6FD-8546F1B239CC}">
      <dgm:prSet/>
      <dgm:spPr/>
      <dgm:t>
        <a:bodyPr/>
        <a:lstStyle/>
        <a:p>
          <a:endParaRPr lang="en-US"/>
        </a:p>
      </dgm:t>
    </dgm:pt>
    <dgm:pt modelId="{9C464569-42E8-4B76-BD91-46F9C202F209}">
      <dgm:prSet phldrT="[Text]"/>
      <dgm:spPr>
        <a:solidFill>
          <a:srgbClr val="FFC000"/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</a:rPr>
            <a:t>“L”</a:t>
          </a:r>
          <a:endParaRPr lang="en-US" strike="sngStrike" dirty="0">
            <a:solidFill>
              <a:schemeClr val="bg1"/>
            </a:solidFill>
          </a:endParaRPr>
        </a:p>
      </dgm:t>
    </dgm:pt>
    <dgm:pt modelId="{2F56D09E-2202-4198-821F-7D7C5C48EC86}" type="parTrans" cxnId="{ADB893E6-4E94-4591-8AAE-42BCE9928067}">
      <dgm:prSet/>
      <dgm:spPr/>
      <dgm:t>
        <a:bodyPr/>
        <a:lstStyle/>
        <a:p>
          <a:endParaRPr lang="en-US"/>
        </a:p>
      </dgm:t>
    </dgm:pt>
    <dgm:pt modelId="{97322257-880E-4850-B3C5-8ADFAC042A53}" type="sibTrans" cxnId="{ADB893E6-4E94-4591-8AAE-42BCE9928067}">
      <dgm:prSet/>
      <dgm:spPr/>
      <dgm:t>
        <a:bodyPr/>
        <a:lstStyle/>
        <a:p>
          <a:endParaRPr lang="en-US"/>
        </a:p>
      </dgm:t>
    </dgm:pt>
    <dgm:pt modelId="{E799E624-3CCE-4FF6-AC7C-5EC66839F15D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trike="sngStrike" dirty="0" smtClean="0"/>
            <a:t>1</a:t>
          </a:r>
          <a:endParaRPr lang="en-US" strike="sngStrike" dirty="0"/>
        </a:p>
      </dgm:t>
    </dgm:pt>
    <dgm:pt modelId="{00DF881D-BA6E-4E27-9617-818A78C5A17B}" type="parTrans" cxnId="{31E28037-0CE6-45ED-9398-4C9E2730360E}">
      <dgm:prSet/>
      <dgm:spPr/>
      <dgm:t>
        <a:bodyPr/>
        <a:lstStyle/>
        <a:p>
          <a:endParaRPr lang="en-US"/>
        </a:p>
      </dgm:t>
    </dgm:pt>
    <dgm:pt modelId="{A2BB707B-8E09-4882-A38D-B55954988407}" type="sibTrans" cxnId="{31E28037-0CE6-45ED-9398-4C9E2730360E}">
      <dgm:prSet/>
      <dgm:spPr/>
      <dgm:t>
        <a:bodyPr/>
        <a:lstStyle/>
        <a:p>
          <a:endParaRPr lang="en-US"/>
        </a:p>
      </dgm:t>
    </dgm:pt>
    <dgm:pt modelId="{D8B9257A-0C24-4036-97A2-65022D44C96F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trike="sngStrike" dirty="0" smtClean="0"/>
            <a:t>2</a:t>
          </a:r>
          <a:endParaRPr lang="en-US" strike="sngStrike" dirty="0"/>
        </a:p>
      </dgm:t>
    </dgm:pt>
    <dgm:pt modelId="{5104656E-0039-4A18-8BCE-B739B4426602}" type="parTrans" cxnId="{3A1B2C47-D566-482E-B492-83CD6A33A0DB}">
      <dgm:prSet/>
      <dgm:spPr/>
      <dgm:t>
        <a:bodyPr/>
        <a:lstStyle/>
        <a:p>
          <a:endParaRPr lang="en-US"/>
        </a:p>
      </dgm:t>
    </dgm:pt>
    <dgm:pt modelId="{9A985595-77C2-4F1B-BE1F-2E2B5CC85CF1}" type="sibTrans" cxnId="{3A1B2C47-D566-482E-B492-83CD6A33A0DB}">
      <dgm:prSet/>
      <dgm:spPr/>
      <dgm:t>
        <a:bodyPr/>
        <a:lstStyle/>
        <a:p>
          <a:endParaRPr lang="en-US"/>
        </a:p>
      </dgm:t>
    </dgm:pt>
    <dgm:pt modelId="{6F504B17-1C21-4882-BE3A-6A9E5D2EC4C9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trike="sngStrike" dirty="0" smtClean="0"/>
            <a:t>3</a:t>
          </a:r>
          <a:endParaRPr lang="en-US" strike="sngStrike" dirty="0"/>
        </a:p>
      </dgm:t>
    </dgm:pt>
    <dgm:pt modelId="{24E51830-FB68-4C51-B76E-7ED5820ACC4C}" type="parTrans" cxnId="{B8AD99ED-53D4-4498-9002-6961C1FBBDF3}">
      <dgm:prSet/>
      <dgm:spPr/>
      <dgm:t>
        <a:bodyPr/>
        <a:lstStyle/>
        <a:p>
          <a:endParaRPr lang="en-US"/>
        </a:p>
      </dgm:t>
    </dgm:pt>
    <dgm:pt modelId="{F2CBD153-1494-4DEC-9058-28A8EC1EE77C}" type="sibTrans" cxnId="{B8AD99ED-53D4-4498-9002-6961C1FBBDF3}">
      <dgm:prSet/>
      <dgm:spPr/>
      <dgm:t>
        <a:bodyPr/>
        <a:lstStyle/>
        <a:p>
          <a:endParaRPr lang="en-US"/>
        </a:p>
      </dgm:t>
    </dgm:pt>
    <dgm:pt modelId="{922CB1DB-CE29-47AA-8842-76C7230B253E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trike="sngStrike" dirty="0" smtClean="0"/>
            <a:t>4</a:t>
          </a:r>
          <a:endParaRPr lang="en-US" strike="sngStrike" dirty="0"/>
        </a:p>
      </dgm:t>
    </dgm:pt>
    <dgm:pt modelId="{C1C954E0-D6C8-4D86-A703-626C6102E7E0}" type="parTrans" cxnId="{CDA48797-C3E9-46A9-9EBB-B30C74BBDEFF}">
      <dgm:prSet/>
      <dgm:spPr/>
      <dgm:t>
        <a:bodyPr/>
        <a:lstStyle/>
        <a:p>
          <a:endParaRPr lang="en-US"/>
        </a:p>
      </dgm:t>
    </dgm:pt>
    <dgm:pt modelId="{8A8773A4-4285-4FE1-81E3-DBEBC2FC3500}" type="sibTrans" cxnId="{CDA48797-C3E9-46A9-9EBB-B30C74BBDEFF}">
      <dgm:prSet/>
      <dgm:spPr/>
      <dgm:t>
        <a:bodyPr/>
        <a:lstStyle/>
        <a:p>
          <a:endParaRPr lang="en-US"/>
        </a:p>
      </dgm:t>
    </dgm:pt>
    <dgm:pt modelId="{E4DE4365-C589-4991-8B9E-83F75FA59E71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trike="sngStrike" dirty="0" smtClean="0"/>
            <a:t>5</a:t>
          </a:r>
          <a:endParaRPr lang="en-US" strike="sngStrike" dirty="0"/>
        </a:p>
      </dgm:t>
    </dgm:pt>
    <dgm:pt modelId="{F06044C9-34D6-498C-BB1B-82B061AB878F}" type="parTrans" cxnId="{2C74B182-8EAC-4AD9-8CC2-85077EC12D17}">
      <dgm:prSet/>
      <dgm:spPr/>
      <dgm:t>
        <a:bodyPr/>
        <a:lstStyle/>
        <a:p>
          <a:endParaRPr lang="en-US"/>
        </a:p>
      </dgm:t>
    </dgm:pt>
    <dgm:pt modelId="{00CBB45D-E110-401E-908D-6383106BB966}" type="sibTrans" cxnId="{2C74B182-8EAC-4AD9-8CC2-85077EC12D17}">
      <dgm:prSet/>
      <dgm:spPr/>
      <dgm:t>
        <a:bodyPr/>
        <a:lstStyle/>
        <a:p>
          <a:endParaRPr lang="en-US"/>
        </a:p>
      </dgm:t>
    </dgm:pt>
    <dgm:pt modelId="{9D752866-08E2-4078-B22D-5A81FA045B5D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trike="sngStrike" dirty="0" smtClean="0"/>
            <a:t>6</a:t>
          </a:r>
          <a:endParaRPr lang="en-US" strike="sngStrike" dirty="0"/>
        </a:p>
      </dgm:t>
    </dgm:pt>
    <dgm:pt modelId="{B5829B7A-A7BE-451E-A7DB-1E2A41C2D448}" type="parTrans" cxnId="{C58EE665-AF04-4B68-B19D-E8FC58655119}">
      <dgm:prSet/>
      <dgm:spPr/>
      <dgm:t>
        <a:bodyPr/>
        <a:lstStyle/>
        <a:p>
          <a:endParaRPr lang="en-US"/>
        </a:p>
      </dgm:t>
    </dgm:pt>
    <dgm:pt modelId="{9544D3C4-40DE-4806-ADC1-A54ECF44183A}" type="sibTrans" cxnId="{C58EE665-AF04-4B68-B19D-E8FC58655119}">
      <dgm:prSet/>
      <dgm:spPr/>
      <dgm:t>
        <a:bodyPr/>
        <a:lstStyle/>
        <a:p>
          <a:endParaRPr lang="en-US"/>
        </a:p>
      </dgm:t>
    </dgm:pt>
    <dgm:pt modelId="{24CF8926-CCE9-4FC9-B782-849411B04023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trike="sngStrike" dirty="0" smtClean="0"/>
            <a:t>7</a:t>
          </a:r>
          <a:endParaRPr lang="en-US" strike="sngStrike" dirty="0"/>
        </a:p>
      </dgm:t>
    </dgm:pt>
    <dgm:pt modelId="{5A4437A6-7BAB-4605-AD41-D3C0CCDBF414}" type="parTrans" cxnId="{A473FBB2-D769-480A-A483-488D8DDB1C0F}">
      <dgm:prSet/>
      <dgm:spPr/>
      <dgm:t>
        <a:bodyPr/>
        <a:lstStyle/>
        <a:p>
          <a:endParaRPr lang="en-US"/>
        </a:p>
      </dgm:t>
    </dgm:pt>
    <dgm:pt modelId="{78921A72-0AF9-448A-9EDF-5CB0FB92CA2E}" type="sibTrans" cxnId="{A473FBB2-D769-480A-A483-488D8DDB1C0F}">
      <dgm:prSet/>
      <dgm:spPr/>
      <dgm:t>
        <a:bodyPr/>
        <a:lstStyle/>
        <a:p>
          <a:endParaRPr lang="en-US"/>
        </a:p>
      </dgm:t>
    </dgm:pt>
    <dgm:pt modelId="{1F82FBF2-8457-4984-A42C-65513B1678AB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trike="sngStrike" dirty="0" smtClean="0"/>
            <a:t>8</a:t>
          </a:r>
          <a:endParaRPr lang="en-US" strike="sngStrike" dirty="0"/>
        </a:p>
      </dgm:t>
    </dgm:pt>
    <dgm:pt modelId="{21B6B8CE-1F61-4A30-92C3-D2859ACF620F}" type="parTrans" cxnId="{B899DA5A-7945-4302-8B16-FB1A1221222A}">
      <dgm:prSet/>
      <dgm:spPr/>
      <dgm:t>
        <a:bodyPr/>
        <a:lstStyle/>
        <a:p>
          <a:endParaRPr lang="en-US"/>
        </a:p>
      </dgm:t>
    </dgm:pt>
    <dgm:pt modelId="{C26E8C63-4601-42C5-9997-84E6CD784A2D}" type="sibTrans" cxnId="{B899DA5A-7945-4302-8B16-FB1A1221222A}">
      <dgm:prSet/>
      <dgm:spPr/>
      <dgm:t>
        <a:bodyPr/>
        <a:lstStyle/>
        <a:p>
          <a:endParaRPr lang="en-US"/>
        </a:p>
      </dgm:t>
    </dgm:pt>
    <dgm:pt modelId="{8199028D-0219-4F99-A3E6-525F844E4311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trike="sngStrike" dirty="0" smtClean="0"/>
            <a:t>1</a:t>
          </a:r>
          <a:endParaRPr lang="en-US" strike="sngStrike" dirty="0"/>
        </a:p>
      </dgm:t>
    </dgm:pt>
    <dgm:pt modelId="{825BE9BA-797D-4E47-B2B3-611E3DBF4B75}" type="parTrans" cxnId="{FEA7A244-943C-44C0-9C88-5B6AD9D50740}">
      <dgm:prSet/>
      <dgm:spPr/>
      <dgm:t>
        <a:bodyPr/>
        <a:lstStyle/>
        <a:p>
          <a:endParaRPr lang="en-US"/>
        </a:p>
      </dgm:t>
    </dgm:pt>
    <dgm:pt modelId="{DFBF3297-6B34-469C-9DD7-FE57575E2F86}" type="sibTrans" cxnId="{FEA7A244-943C-44C0-9C88-5B6AD9D50740}">
      <dgm:prSet/>
      <dgm:spPr/>
      <dgm:t>
        <a:bodyPr/>
        <a:lstStyle/>
        <a:p>
          <a:endParaRPr lang="en-US"/>
        </a:p>
      </dgm:t>
    </dgm:pt>
    <dgm:pt modelId="{ED5C73B7-7F64-4B8E-A11A-596C319E8F88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trike="sngStrike" dirty="0" smtClean="0"/>
            <a:t>2</a:t>
          </a:r>
          <a:endParaRPr lang="en-US" strike="sngStrike" dirty="0"/>
        </a:p>
      </dgm:t>
    </dgm:pt>
    <dgm:pt modelId="{DD5378C2-0344-4257-A8CD-D4385D7257BF}" type="parTrans" cxnId="{08767B20-10BA-4CEC-AC93-6A2702B6955E}">
      <dgm:prSet/>
      <dgm:spPr/>
      <dgm:t>
        <a:bodyPr/>
        <a:lstStyle/>
        <a:p>
          <a:endParaRPr lang="en-US"/>
        </a:p>
      </dgm:t>
    </dgm:pt>
    <dgm:pt modelId="{D3E53E0A-838A-453C-8EE1-13DB47F42008}" type="sibTrans" cxnId="{08767B20-10BA-4CEC-AC93-6A2702B6955E}">
      <dgm:prSet/>
      <dgm:spPr/>
      <dgm:t>
        <a:bodyPr/>
        <a:lstStyle/>
        <a:p>
          <a:endParaRPr lang="en-US"/>
        </a:p>
      </dgm:t>
    </dgm:pt>
    <dgm:pt modelId="{435260B5-EFA9-4090-8EEA-C769593271AD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trike="sngStrike" dirty="0" smtClean="0"/>
            <a:t>3</a:t>
          </a:r>
          <a:endParaRPr lang="en-US" strike="sngStrike" dirty="0"/>
        </a:p>
      </dgm:t>
    </dgm:pt>
    <dgm:pt modelId="{F2C320F7-ADBE-47DA-987B-4CDB7A743548}" type="parTrans" cxnId="{896A00EC-8FDD-400A-9738-8E046DC7A109}">
      <dgm:prSet/>
      <dgm:spPr/>
      <dgm:t>
        <a:bodyPr/>
        <a:lstStyle/>
        <a:p>
          <a:endParaRPr lang="en-US"/>
        </a:p>
      </dgm:t>
    </dgm:pt>
    <dgm:pt modelId="{C5DB31C4-EA16-49E8-98B2-974AA64B7DDA}" type="sibTrans" cxnId="{896A00EC-8FDD-400A-9738-8E046DC7A109}">
      <dgm:prSet/>
      <dgm:spPr/>
      <dgm:t>
        <a:bodyPr/>
        <a:lstStyle/>
        <a:p>
          <a:endParaRPr lang="en-US"/>
        </a:p>
      </dgm:t>
    </dgm:pt>
    <dgm:pt modelId="{B08C4164-6F95-40AE-8A30-D4758F69E021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4E4FAE56-C449-4DB7-AEB5-2CFB0EDE4940}" type="parTrans" cxnId="{B9136EF8-BE96-40AD-8166-7058622F6346}">
      <dgm:prSet/>
      <dgm:spPr/>
      <dgm:t>
        <a:bodyPr/>
        <a:lstStyle/>
        <a:p>
          <a:endParaRPr lang="en-US"/>
        </a:p>
      </dgm:t>
    </dgm:pt>
    <dgm:pt modelId="{EE7FAF9D-161D-421F-B0ED-54C763032FC9}" type="sibTrans" cxnId="{B9136EF8-BE96-40AD-8166-7058622F6346}">
      <dgm:prSet/>
      <dgm:spPr/>
      <dgm:t>
        <a:bodyPr/>
        <a:lstStyle/>
        <a:p>
          <a:endParaRPr lang="en-US"/>
        </a:p>
      </dgm:t>
    </dgm:pt>
    <dgm:pt modelId="{DC02BD64-340F-4CFA-9617-8A220BEDAF88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DC4C6A70-7A41-474A-81F1-8FE31D767EC3}" type="parTrans" cxnId="{1AD6C1AC-43BA-4C09-8E93-0F7F6E2C8935}">
      <dgm:prSet/>
      <dgm:spPr/>
      <dgm:t>
        <a:bodyPr/>
        <a:lstStyle/>
        <a:p>
          <a:endParaRPr lang="en-US"/>
        </a:p>
      </dgm:t>
    </dgm:pt>
    <dgm:pt modelId="{06521555-C35E-49E9-B8BC-F7E15366B801}" type="sibTrans" cxnId="{1AD6C1AC-43BA-4C09-8E93-0F7F6E2C8935}">
      <dgm:prSet/>
      <dgm:spPr/>
      <dgm:t>
        <a:bodyPr/>
        <a:lstStyle/>
        <a:p>
          <a:endParaRPr lang="en-US"/>
        </a:p>
      </dgm:t>
    </dgm:pt>
    <dgm:pt modelId="{B6DFA010-B097-4888-9ACD-E9A58E78BE69}">
      <dgm:prSet phldrT="[Text]"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E7A29F8D-36ED-49DC-8CE9-01C7B5FCBCBF}" type="parTrans" cxnId="{7A8F43D7-5354-4FD8-B044-133E9AA97967}">
      <dgm:prSet/>
      <dgm:spPr/>
      <dgm:t>
        <a:bodyPr/>
        <a:lstStyle/>
        <a:p>
          <a:endParaRPr lang="en-US"/>
        </a:p>
      </dgm:t>
    </dgm:pt>
    <dgm:pt modelId="{11E5BB2C-8ACD-4F5F-A1B1-FE6FC40FA6AB}" type="sibTrans" cxnId="{7A8F43D7-5354-4FD8-B044-133E9AA97967}">
      <dgm:prSet/>
      <dgm:spPr/>
      <dgm:t>
        <a:bodyPr/>
        <a:lstStyle/>
        <a:p>
          <a:endParaRPr lang="en-US"/>
        </a:p>
      </dgm:t>
    </dgm:pt>
    <dgm:pt modelId="{0093816E-41AC-46D2-95B3-DEB5E133D479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22729386-859B-4797-80B0-5DA9F99CD582}" type="parTrans" cxnId="{53CEBFC6-2027-4A6E-B1D9-13E19FDDF98E}">
      <dgm:prSet/>
      <dgm:spPr/>
      <dgm:t>
        <a:bodyPr/>
        <a:lstStyle/>
        <a:p>
          <a:endParaRPr lang="en-US"/>
        </a:p>
      </dgm:t>
    </dgm:pt>
    <dgm:pt modelId="{681B6DBF-E77C-47D0-9417-AFC1868BFB2C}" type="sibTrans" cxnId="{53CEBFC6-2027-4A6E-B1D9-13E19FDDF98E}">
      <dgm:prSet/>
      <dgm:spPr/>
      <dgm:t>
        <a:bodyPr/>
        <a:lstStyle/>
        <a:p>
          <a:endParaRPr lang="en-US"/>
        </a:p>
      </dgm:t>
    </dgm:pt>
    <dgm:pt modelId="{852E121D-A47F-4DBB-B222-9471F3949DAC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2*</a:t>
          </a:r>
          <a:endParaRPr lang="en-US" dirty="0"/>
        </a:p>
      </dgm:t>
    </dgm:pt>
    <dgm:pt modelId="{4ED0F912-00E2-4692-92D4-72AE84790012}" type="parTrans" cxnId="{D15A39D5-5615-41B5-9E63-4EDE1EC19BED}">
      <dgm:prSet/>
      <dgm:spPr/>
      <dgm:t>
        <a:bodyPr/>
        <a:lstStyle/>
        <a:p>
          <a:endParaRPr lang="en-US"/>
        </a:p>
      </dgm:t>
    </dgm:pt>
    <dgm:pt modelId="{447E9758-6A1F-46C1-8860-018ACF6834FB}" type="sibTrans" cxnId="{D15A39D5-5615-41B5-9E63-4EDE1EC19BED}">
      <dgm:prSet/>
      <dgm:spPr/>
      <dgm:t>
        <a:bodyPr/>
        <a:lstStyle/>
        <a:p>
          <a:endParaRPr lang="en-US"/>
        </a:p>
      </dgm:t>
    </dgm:pt>
    <dgm:pt modelId="{894ECEEE-209A-4879-8B1D-12BB30B5CC13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EAFD280E-D19F-4E26-834D-947457699AF3}" type="parTrans" cxnId="{6E7258C8-E89B-4868-A667-185692E10D6F}">
      <dgm:prSet/>
      <dgm:spPr/>
      <dgm:t>
        <a:bodyPr/>
        <a:lstStyle/>
        <a:p>
          <a:endParaRPr lang="en-US"/>
        </a:p>
      </dgm:t>
    </dgm:pt>
    <dgm:pt modelId="{28773BE5-8D6C-4F15-91AC-4798B3EDA653}" type="sibTrans" cxnId="{6E7258C8-E89B-4868-A667-185692E10D6F}">
      <dgm:prSet/>
      <dgm:spPr/>
      <dgm:t>
        <a:bodyPr/>
        <a:lstStyle/>
        <a:p>
          <a:endParaRPr lang="en-US"/>
        </a:p>
      </dgm:t>
    </dgm:pt>
    <dgm:pt modelId="{9434989B-3A73-48B0-93A0-2DA52C2ABE73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9F8EE9BE-19BE-4962-8BE9-C24863B472DF}" type="parTrans" cxnId="{3759AABB-DBBD-4DC6-BA12-D52300132A67}">
      <dgm:prSet/>
      <dgm:spPr/>
      <dgm:t>
        <a:bodyPr/>
        <a:lstStyle/>
        <a:p>
          <a:endParaRPr lang="en-US"/>
        </a:p>
      </dgm:t>
    </dgm:pt>
    <dgm:pt modelId="{E793968F-1679-4137-9E6B-AAABBD9581F1}" type="sibTrans" cxnId="{3759AABB-DBBD-4DC6-BA12-D52300132A67}">
      <dgm:prSet/>
      <dgm:spPr/>
      <dgm:t>
        <a:bodyPr/>
        <a:lstStyle/>
        <a:p>
          <a:endParaRPr lang="en-US"/>
        </a:p>
      </dgm:t>
    </dgm:pt>
    <dgm:pt modelId="{0EC076FD-2B7C-4EB2-82D4-A35346E62BC5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5E6893C4-AB73-490E-985C-F50F6BB0DC8E}" type="parTrans" cxnId="{F406D450-15BE-44AA-A98C-EFC9284DF50F}">
      <dgm:prSet/>
      <dgm:spPr/>
      <dgm:t>
        <a:bodyPr/>
        <a:lstStyle/>
        <a:p>
          <a:endParaRPr lang="en-US"/>
        </a:p>
      </dgm:t>
    </dgm:pt>
    <dgm:pt modelId="{8DF25308-C4AA-46AE-A539-1F9FD663D81F}" type="sibTrans" cxnId="{F406D450-15BE-44AA-A98C-EFC9284DF50F}">
      <dgm:prSet/>
      <dgm:spPr/>
      <dgm:t>
        <a:bodyPr/>
        <a:lstStyle/>
        <a:p>
          <a:endParaRPr lang="en-US"/>
        </a:p>
      </dgm:t>
    </dgm:pt>
    <dgm:pt modelId="{F2BC8EDB-DAE3-45F3-BD73-09E75E6BFF47}">
      <dgm:prSet phldrT="[Text]"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F76E1024-B86F-4157-B7BF-FF8EEDBC8014}" type="parTrans" cxnId="{60C6E709-F05F-432D-B8DD-E799EFEC6DCE}">
      <dgm:prSet/>
      <dgm:spPr/>
      <dgm:t>
        <a:bodyPr/>
        <a:lstStyle/>
        <a:p>
          <a:endParaRPr lang="en-US"/>
        </a:p>
      </dgm:t>
    </dgm:pt>
    <dgm:pt modelId="{AEC90B32-F7DC-45D0-81DE-8FEC8BE595E7}" type="sibTrans" cxnId="{60C6E709-F05F-432D-B8DD-E799EFEC6DCE}">
      <dgm:prSet/>
      <dgm:spPr/>
      <dgm:t>
        <a:bodyPr/>
        <a:lstStyle/>
        <a:p>
          <a:endParaRPr lang="en-US"/>
        </a:p>
      </dgm:t>
    </dgm:pt>
    <dgm:pt modelId="{B9CCC72D-4A3C-469D-B83C-B54C106BAC07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BES19</a:t>
          </a:r>
          <a:endParaRPr lang="en-US" dirty="0"/>
        </a:p>
      </dgm:t>
    </dgm:pt>
    <dgm:pt modelId="{F6404DD2-41CF-4791-8A07-19455E4464B0}" type="parTrans" cxnId="{BE7D19C4-236B-4474-AE93-A3F2649C8DEA}">
      <dgm:prSet/>
      <dgm:spPr/>
      <dgm:t>
        <a:bodyPr/>
        <a:lstStyle/>
        <a:p>
          <a:endParaRPr lang="en-US"/>
        </a:p>
      </dgm:t>
    </dgm:pt>
    <dgm:pt modelId="{4C924758-313F-4C9F-858A-021C14717AD3}" type="sibTrans" cxnId="{BE7D19C4-236B-4474-AE93-A3F2649C8DEA}">
      <dgm:prSet/>
      <dgm:spPr/>
      <dgm:t>
        <a:bodyPr/>
        <a:lstStyle/>
        <a:p>
          <a:endParaRPr lang="en-US"/>
        </a:p>
      </dgm:t>
    </dgm:pt>
    <dgm:pt modelId="{3425F79E-C1C9-4BB5-88ED-6D06F480B11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BES18</a:t>
          </a:r>
          <a:endParaRPr lang="en-US" dirty="0"/>
        </a:p>
      </dgm:t>
    </dgm:pt>
    <dgm:pt modelId="{8C2B2B49-709A-4A8C-A007-6805CDD4E9E7}" type="parTrans" cxnId="{786513C8-8990-4268-A9D2-6CE26BC61688}">
      <dgm:prSet/>
      <dgm:spPr/>
      <dgm:t>
        <a:bodyPr/>
        <a:lstStyle/>
        <a:p>
          <a:endParaRPr lang="en-US"/>
        </a:p>
      </dgm:t>
    </dgm:pt>
    <dgm:pt modelId="{647B88C9-8AB0-44A9-A0EC-2AF6D6957DD5}" type="sibTrans" cxnId="{786513C8-8990-4268-A9D2-6CE26BC61688}">
      <dgm:prSet/>
      <dgm:spPr/>
      <dgm:t>
        <a:bodyPr/>
        <a:lstStyle/>
        <a:p>
          <a:endParaRPr lang="en-US"/>
        </a:p>
      </dgm:t>
    </dgm:pt>
    <dgm:pt modelId="{8D1FF6AF-27ED-49F9-84FB-9BBF7CA9C6D8}" type="pres">
      <dgm:prSet presAssocID="{F8A3E809-435C-4C9E-A5E1-56E17FE35B3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025336F-1E18-425C-80AA-38283B6D7ACF}" type="pres">
      <dgm:prSet presAssocID="{B9CCC72D-4A3C-469D-B83C-B54C106BAC07}" presName="horFlow" presStyleCnt="0"/>
      <dgm:spPr/>
    </dgm:pt>
    <dgm:pt modelId="{A34BCDF0-2CCE-4719-9711-514476EFAA89}" type="pres">
      <dgm:prSet presAssocID="{B9CCC72D-4A3C-469D-B83C-B54C106BAC07}" presName="bigChev" presStyleLbl="node1" presStyleIdx="0" presStyleCnt="5"/>
      <dgm:spPr/>
      <dgm:t>
        <a:bodyPr/>
        <a:lstStyle/>
        <a:p>
          <a:endParaRPr lang="en-US"/>
        </a:p>
      </dgm:t>
    </dgm:pt>
    <dgm:pt modelId="{A46F3D05-D828-40C2-AD9B-4EB35531EC0E}" type="pres">
      <dgm:prSet presAssocID="{B9CCC72D-4A3C-469D-B83C-B54C106BAC07}" presName="vSp" presStyleCnt="0"/>
      <dgm:spPr/>
    </dgm:pt>
    <dgm:pt modelId="{C648C478-54AD-4B6F-8770-C0888CF9E206}" type="pres">
      <dgm:prSet presAssocID="{3425F79E-C1C9-4BB5-88ED-6D06F480B11A}" presName="horFlow" presStyleCnt="0"/>
      <dgm:spPr/>
    </dgm:pt>
    <dgm:pt modelId="{86CB08D9-D51E-4975-A2C1-33550C020D86}" type="pres">
      <dgm:prSet presAssocID="{3425F79E-C1C9-4BB5-88ED-6D06F480B11A}" presName="bigChev" presStyleLbl="node1" presStyleIdx="1" presStyleCnt="5"/>
      <dgm:spPr/>
      <dgm:t>
        <a:bodyPr/>
        <a:lstStyle/>
        <a:p>
          <a:endParaRPr lang="en-US"/>
        </a:p>
      </dgm:t>
    </dgm:pt>
    <dgm:pt modelId="{AB966340-5F74-4DE1-B009-92A02B73ABC9}" type="pres">
      <dgm:prSet presAssocID="{3425F79E-C1C9-4BB5-88ED-6D06F480B11A}" presName="vSp" presStyleCnt="0"/>
      <dgm:spPr/>
    </dgm:pt>
    <dgm:pt modelId="{8221A00F-1707-42F9-B66B-D55C88595547}" type="pres">
      <dgm:prSet presAssocID="{C5AE360C-2FFB-42B7-B5F5-424BE07DE303}" presName="horFlow" presStyleCnt="0"/>
      <dgm:spPr/>
    </dgm:pt>
    <dgm:pt modelId="{878FE302-4EDE-498D-9A3D-1CDF984A638E}" type="pres">
      <dgm:prSet presAssocID="{C5AE360C-2FFB-42B7-B5F5-424BE07DE303}" presName="bigChev" presStyleLbl="node1" presStyleIdx="2" presStyleCnt="5"/>
      <dgm:spPr/>
      <dgm:t>
        <a:bodyPr/>
        <a:lstStyle/>
        <a:p>
          <a:endParaRPr lang="en-US"/>
        </a:p>
      </dgm:t>
    </dgm:pt>
    <dgm:pt modelId="{33844EDB-AB3F-499B-B971-8EA31E46FBC0}" type="pres">
      <dgm:prSet presAssocID="{22729386-859B-4797-80B0-5DA9F99CD582}" presName="parTrans" presStyleCnt="0"/>
      <dgm:spPr/>
    </dgm:pt>
    <dgm:pt modelId="{03C10407-BDB8-414C-B050-7D280B4555EA}" type="pres">
      <dgm:prSet presAssocID="{0093816E-41AC-46D2-95B3-DEB5E133D479}" presName="node" presStyleLbl="alignAccFollowNode1" presStyleIdx="0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E3B605-4DD4-433D-896A-32F66E2D60AE}" type="pres">
      <dgm:prSet presAssocID="{681B6DBF-E77C-47D0-9417-AFC1868BFB2C}" presName="sibTrans" presStyleCnt="0"/>
      <dgm:spPr/>
    </dgm:pt>
    <dgm:pt modelId="{2837F4DB-D9AC-4D4C-8F29-D368533153AA}" type="pres">
      <dgm:prSet presAssocID="{852E121D-A47F-4DBB-B222-9471F3949DAC}" presName="node" presStyleLbl="alignAccFollowNode1" presStyleIdx="1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3F49AE-72FD-4E4C-A460-3E85CEA9B492}" type="pres">
      <dgm:prSet presAssocID="{447E9758-6A1F-46C1-8860-018ACF6834FB}" presName="sibTrans" presStyleCnt="0"/>
      <dgm:spPr/>
    </dgm:pt>
    <dgm:pt modelId="{FD81A40A-D247-47B0-9D2B-A195EE602080}" type="pres">
      <dgm:prSet presAssocID="{894ECEEE-209A-4879-8B1D-12BB30B5CC13}" presName="node" presStyleLbl="alignAccFollowNode1" presStyleIdx="2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30D69A-28DC-4373-B8B7-0D2C68C04291}" type="pres">
      <dgm:prSet presAssocID="{28773BE5-8D6C-4F15-91AC-4798B3EDA653}" presName="sibTrans" presStyleCnt="0"/>
      <dgm:spPr/>
    </dgm:pt>
    <dgm:pt modelId="{9AF02B8E-F5C2-422D-8679-CBD8EE17C206}" type="pres">
      <dgm:prSet presAssocID="{9434989B-3A73-48B0-93A0-2DA52C2ABE73}" presName="node" presStyleLbl="alignAccFollowNode1" presStyleIdx="3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FD658-325F-4A09-9E24-01B19D18493F}" type="pres">
      <dgm:prSet presAssocID="{E793968F-1679-4137-9E6B-AAABBD9581F1}" presName="sibTrans" presStyleCnt="0"/>
      <dgm:spPr/>
    </dgm:pt>
    <dgm:pt modelId="{344AB822-2FC0-4608-95DE-57AA0A5CD92E}" type="pres">
      <dgm:prSet presAssocID="{0EC076FD-2B7C-4EB2-82D4-A35346E62BC5}" presName="node" presStyleLbl="alignAccFollowNode1" presStyleIdx="4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D36C06-7087-4DD0-A82C-1CD7CF1550B3}" type="pres">
      <dgm:prSet presAssocID="{8DF25308-C4AA-46AE-A539-1F9FD663D81F}" presName="sibTrans" presStyleCnt="0"/>
      <dgm:spPr/>
    </dgm:pt>
    <dgm:pt modelId="{88DCEDCE-814F-4C2A-82F9-9077BAC0868D}" type="pres">
      <dgm:prSet presAssocID="{F2BC8EDB-DAE3-45F3-BD73-09E75E6BFF47}" presName="node" presStyleLbl="alignAccFollowNode1" presStyleIdx="5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C8E963-AA28-4557-9731-A5AA853AD9E9}" type="pres">
      <dgm:prSet presAssocID="{C5AE360C-2FFB-42B7-B5F5-424BE07DE303}" presName="vSp" presStyleCnt="0"/>
      <dgm:spPr/>
    </dgm:pt>
    <dgm:pt modelId="{9EDD2C3D-1402-498B-9BFC-D080F5F9E313}" type="pres">
      <dgm:prSet presAssocID="{E9D23162-127A-4F73-AD26-9493937B7C1A}" presName="horFlow" presStyleCnt="0"/>
      <dgm:spPr/>
    </dgm:pt>
    <dgm:pt modelId="{A3F7E7DB-E061-4CA1-A562-85C859ACE679}" type="pres">
      <dgm:prSet presAssocID="{E9D23162-127A-4F73-AD26-9493937B7C1A}" presName="bigChev" presStyleLbl="node1" presStyleIdx="3" presStyleCnt="5"/>
      <dgm:spPr/>
      <dgm:t>
        <a:bodyPr/>
        <a:lstStyle/>
        <a:p>
          <a:endParaRPr lang="en-US"/>
        </a:p>
      </dgm:t>
    </dgm:pt>
    <dgm:pt modelId="{E818D740-9F27-40F8-A3CA-CECDD1466905}" type="pres">
      <dgm:prSet presAssocID="{825BE9BA-797D-4E47-B2B3-611E3DBF4B75}" presName="parTrans" presStyleCnt="0"/>
      <dgm:spPr/>
    </dgm:pt>
    <dgm:pt modelId="{2E0CF578-BE64-41D2-9D30-9FFFA019235D}" type="pres">
      <dgm:prSet presAssocID="{8199028D-0219-4F99-A3E6-525F844E4311}" presName="node" presStyleLbl="alignAccFollowNode1" presStyleIdx="6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2103C-C80E-400B-BC29-E9620CA1E1DE}" type="pres">
      <dgm:prSet presAssocID="{DFBF3297-6B34-469C-9DD7-FE57575E2F86}" presName="sibTrans" presStyleCnt="0"/>
      <dgm:spPr/>
    </dgm:pt>
    <dgm:pt modelId="{273D818A-C131-41A7-9D8D-0ECF3E7DA1E7}" type="pres">
      <dgm:prSet presAssocID="{ED5C73B7-7F64-4B8E-A11A-596C319E8F88}" presName="node" presStyleLbl="alignAccFollowNode1" presStyleIdx="7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7E2045-3C22-4CA0-ADF6-980AF714E5B7}" type="pres">
      <dgm:prSet presAssocID="{D3E53E0A-838A-453C-8EE1-13DB47F42008}" presName="sibTrans" presStyleCnt="0"/>
      <dgm:spPr/>
    </dgm:pt>
    <dgm:pt modelId="{DA8F665F-E29A-4ECE-B182-A80775E22D4B}" type="pres">
      <dgm:prSet presAssocID="{435260B5-EFA9-4090-8EEA-C769593271AD}" presName="node" presStyleLbl="alignAccFollowNode1" presStyleIdx="8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9590D-4AE8-4257-B7D6-BB2116B426B6}" type="pres">
      <dgm:prSet presAssocID="{C5DB31C4-EA16-49E8-98B2-974AA64B7DDA}" presName="sibTrans" presStyleCnt="0"/>
      <dgm:spPr/>
    </dgm:pt>
    <dgm:pt modelId="{2215F37B-E042-4696-8817-7FFC63AE001E}" type="pres">
      <dgm:prSet presAssocID="{B08C4164-6F95-40AE-8A30-D4758F69E021}" presName="node" presStyleLbl="alignAccFollowNode1" presStyleIdx="9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E4DAC-A850-4061-8A57-BCCAE03ACEB9}" type="pres">
      <dgm:prSet presAssocID="{EE7FAF9D-161D-421F-B0ED-54C763032FC9}" presName="sibTrans" presStyleCnt="0"/>
      <dgm:spPr/>
    </dgm:pt>
    <dgm:pt modelId="{59D8C00C-2362-41D1-83D6-DC0A4D3E9A03}" type="pres">
      <dgm:prSet presAssocID="{DC02BD64-340F-4CFA-9617-8A220BEDAF88}" presName="node" presStyleLbl="alignAccFollowNode1" presStyleIdx="10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A14630-F930-48D7-A0EB-A24FAFA6E9A4}" type="pres">
      <dgm:prSet presAssocID="{06521555-C35E-49E9-B8BC-F7E15366B801}" presName="sibTrans" presStyleCnt="0"/>
      <dgm:spPr/>
    </dgm:pt>
    <dgm:pt modelId="{3436A56D-C562-40F3-BC85-CD3D2B4E33D8}" type="pres">
      <dgm:prSet presAssocID="{B6DFA010-B097-4888-9ACD-E9A58E78BE69}" presName="node" presStyleLbl="alignAccFollowNode1" presStyleIdx="11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C40B-54CB-40EE-BC72-AEF7F7A93226}" type="pres">
      <dgm:prSet presAssocID="{E9D23162-127A-4F73-AD26-9493937B7C1A}" presName="vSp" presStyleCnt="0"/>
      <dgm:spPr/>
    </dgm:pt>
    <dgm:pt modelId="{AD78EBF7-B8C7-45FE-8634-2BB3E29DFB78}" type="pres">
      <dgm:prSet presAssocID="{9C464569-42E8-4B76-BD91-46F9C202F209}" presName="horFlow" presStyleCnt="0"/>
      <dgm:spPr/>
    </dgm:pt>
    <dgm:pt modelId="{DBCE7A30-F25E-48C4-89B0-3DE6BA2A5BAF}" type="pres">
      <dgm:prSet presAssocID="{9C464569-42E8-4B76-BD91-46F9C202F209}" presName="bigChev" presStyleLbl="node1" presStyleIdx="4" presStyleCnt="5"/>
      <dgm:spPr/>
      <dgm:t>
        <a:bodyPr/>
        <a:lstStyle/>
        <a:p>
          <a:endParaRPr lang="en-US"/>
        </a:p>
      </dgm:t>
    </dgm:pt>
    <dgm:pt modelId="{034EE0B9-9C52-4043-8BF7-AEDBEEA031F3}" type="pres">
      <dgm:prSet presAssocID="{00DF881D-BA6E-4E27-9617-818A78C5A17B}" presName="parTrans" presStyleCnt="0"/>
      <dgm:spPr/>
    </dgm:pt>
    <dgm:pt modelId="{F04991C6-10AE-4628-96AF-B8A6B1D3C572}" type="pres">
      <dgm:prSet presAssocID="{E799E624-3CCE-4FF6-AC7C-5EC66839F15D}" presName="node" presStyleLbl="alignAccFollowNode1" presStyleIdx="12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C286E1-6C8E-462F-BD81-9C75F2BB4B1B}" type="pres">
      <dgm:prSet presAssocID="{A2BB707B-8E09-4882-A38D-B55954988407}" presName="sibTrans" presStyleCnt="0"/>
      <dgm:spPr/>
    </dgm:pt>
    <dgm:pt modelId="{4FB4AF2A-2876-4E78-B3F6-9B1E7958E122}" type="pres">
      <dgm:prSet presAssocID="{D8B9257A-0C24-4036-97A2-65022D44C96F}" presName="node" presStyleLbl="alignAccFollowNode1" presStyleIdx="13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9A9585-9B9A-4F0F-9B59-4243DF240FE9}" type="pres">
      <dgm:prSet presAssocID="{9A985595-77C2-4F1B-BE1F-2E2B5CC85CF1}" presName="sibTrans" presStyleCnt="0"/>
      <dgm:spPr/>
    </dgm:pt>
    <dgm:pt modelId="{877CF25A-A9D7-4474-8027-A52BE2ACFD8E}" type="pres">
      <dgm:prSet presAssocID="{6F504B17-1C21-4882-BE3A-6A9E5D2EC4C9}" presName="node" presStyleLbl="alignAccFollowNode1" presStyleIdx="14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F4D37F-F3D3-4CFC-844F-A330E1A7934B}" type="pres">
      <dgm:prSet presAssocID="{F2CBD153-1494-4DEC-9058-28A8EC1EE77C}" presName="sibTrans" presStyleCnt="0"/>
      <dgm:spPr/>
    </dgm:pt>
    <dgm:pt modelId="{232606DD-4B4B-490F-830D-C1B0E21A8766}" type="pres">
      <dgm:prSet presAssocID="{922CB1DB-CE29-47AA-8842-76C7230B253E}" presName="node" presStyleLbl="alignAccFollowNode1" presStyleIdx="15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8A2615-5729-48B0-AD62-55556D8CD5D5}" type="pres">
      <dgm:prSet presAssocID="{8A8773A4-4285-4FE1-81E3-DBEBC2FC3500}" presName="sibTrans" presStyleCnt="0"/>
      <dgm:spPr/>
    </dgm:pt>
    <dgm:pt modelId="{8EBF09A6-CED9-4FAA-B0D0-4F56018507F4}" type="pres">
      <dgm:prSet presAssocID="{E4DE4365-C589-4991-8B9E-83F75FA59E71}" presName="node" presStyleLbl="alignAccFollowNode1" presStyleIdx="16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FAF0DF-8739-4E45-8FBE-D494E76DC7E8}" type="pres">
      <dgm:prSet presAssocID="{00CBB45D-E110-401E-908D-6383106BB966}" presName="sibTrans" presStyleCnt="0"/>
      <dgm:spPr/>
    </dgm:pt>
    <dgm:pt modelId="{B3DA7E68-8111-4F93-BFF6-FBA53816DE66}" type="pres">
      <dgm:prSet presAssocID="{9D752866-08E2-4078-B22D-5A81FA045B5D}" presName="node" presStyleLbl="alignAccFollowNode1" presStyleIdx="17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34BDD7-5BE7-47EE-940A-3775023EFA40}" type="pres">
      <dgm:prSet presAssocID="{9544D3C4-40DE-4806-ADC1-A54ECF44183A}" presName="sibTrans" presStyleCnt="0"/>
      <dgm:spPr/>
    </dgm:pt>
    <dgm:pt modelId="{11F6FEEF-6386-4E95-AEB9-3234553544F3}" type="pres">
      <dgm:prSet presAssocID="{24CF8926-CCE9-4FC9-B782-849411B04023}" presName="node" presStyleLbl="alignAccFollowNode1" presStyleIdx="18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54AE9-8790-4816-9061-D9F045556F21}" type="pres">
      <dgm:prSet presAssocID="{78921A72-0AF9-448A-9EDF-5CB0FB92CA2E}" presName="sibTrans" presStyleCnt="0"/>
      <dgm:spPr/>
    </dgm:pt>
    <dgm:pt modelId="{8CE2880D-CD29-4F12-8031-7EAEEC38B65C}" type="pres">
      <dgm:prSet presAssocID="{1F82FBF2-8457-4984-A42C-65513B1678AB}" presName="node" presStyleLbl="alignAccFollowNode1" presStyleIdx="19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7258C8-E89B-4868-A667-185692E10D6F}" srcId="{C5AE360C-2FFB-42B7-B5F5-424BE07DE303}" destId="{894ECEEE-209A-4879-8B1D-12BB30B5CC13}" srcOrd="2" destOrd="0" parTransId="{EAFD280E-D19F-4E26-834D-947457699AF3}" sibTransId="{28773BE5-8D6C-4F15-91AC-4798B3EDA653}"/>
    <dgm:cxn modelId="{9147FD4C-017C-49C9-BECE-A726957D8D27}" type="presOf" srcId="{922CB1DB-CE29-47AA-8842-76C7230B253E}" destId="{232606DD-4B4B-490F-830D-C1B0E21A8766}" srcOrd="0" destOrd="0" presId="urn:microsoft.com/office/officeart/2005/8/layout/lProcess3"/>
    <dgm:cxn modelId="{C87D9BDA-B71E-4BD6-9BAC-9666E1986E50}" type="presOf" srcId="{1F82FBF2-8457-4984-A42C-65513B1678AB}" destId="{8CE2880D-CD29-4F12-8031-7EAEEC38B65C}" srcOrd="0" destOrd="0" presId="urn:microsoft.com/office/officeart/2005/8/layout/lProcess3"/>
    <dgm:cxn modelId="{22C4869B-1677-4445-A3E6-595C58A586E4}" type="presOf" srcId="{9434989B-3A73-48B0-93A0-2DA52C2ABE73}" destId="{9AF02B8E-F5C2-422D-8679-CBD8EE17C206}" srcOrd="0" destOrd="0" presId="urn:microsoft.com/office/officeart/2005/8/layout/lProcess3"/>
    <dgm:cxn modelId="{3A1B2C47-D566-482E-B492-83CD6A33A0DB}" srcId="{9C464569-42E8-4B76-BD91-46F9C202F209}" destId="{D8B9257A-0C24-4036-97A2-65022D44C96F}" srcOrd="1" destOrd="0" parTransId="{5104656E-0039-4A18-8BCE-B739B4426602}" sibTransId="{9A985595-77C2-4F1B-BE1F-2E2B5CC85CF1}"/>
    <dgm:cxn modelId="{B899DA5A-7945-4302-8B16-FB1A1221222A}" srcId="{9C464569-42E8-4B76-BD91-46F9C202F209}" destId="{1F82FBF2-8457-4984-A42C-65513B1678AB}" srcOrd="7" destOrd="0" parTransId="{21B6B8CE-1F61-4A30-92C3-D2859ACF620F}" sibTransId="{C26E8C63-4601-42C5-9997-84E6CD784A2D}"/>
    <dgm:cxn modelId="{AAFA06B6-6ADC-4613-9F54-66E22919C488}" type="presOf" srcId="{0093816E-41AC-46D2-95B3-DEB5E133D479}" destId="{03C10407-BDB8-414C-B050-7D280B4555EA}" srcOrd="0" destOrd="0" presId="urn:microsoft.com/office/officeart/2005/8/layout/lProcess3"/>
    <dgm:cxn modelId="{3759AABB-DBBD-4DC6-BA12-D52300132A67}" srcId="{C5AE360C-2FFB-42B7-B5F5-424BE07DE303}" destId="{9434989B-3A73-48B0-93A0-2DA52C2ABE73}" srcOrd="3" destOrd="0" parTransId="{9F8EE9BE-19BE-4962-8BE9-C24863B472DF}" sibTransId="{E793968F-1679-4137-9E6B-AAABBD9581F1}"/>
    <dgm:cxn modelId="{B8AD99ED-53D4-4498-9002-6961C1FBBDF3}" srcId="{9C464569-42E8-4B76-BD91-46F9C202F209}" destId="{6F504B17-1C21-4882-BE3A-6A9E5D2EC4C9}" srcOrd="2" destOrd="0" parTransId="{24E51830-FB68-4C51-B76E-7ED5820ACC4C}" sibTransId="{F2CBD153-1494-4DEC-9058-28A8EC1EE77C}"/>
    <dgm:cxn modelId="{CDA48797-C3E9-46A9-9EBB-B30C74BBDEFF}" srcId="{9C464569-42E8-4B76-BD91-46F9C202F209}" destId="{922CB1DB-CE29-47AA-8842-76C7230B253E}" srcOrd="3" destOrd="0" parTransId="{C1C954E0-D6C8-4D86-A703-626C6102E7E0}" sibTransId="{8A8773A4-4285-4FE1-81E3-DBEBC2FC3500}"/>
    <dgm:cxn modelId="{44330B2D-4B9E-4209-A6FD-8546F1B239CC}" srcId="{F8A3E809-435C-4C9E-A5E1-56E17FE35B3D}" destId="{E9D23162-127A-4F73-AD26-9493937B7C1A}" srcOrd="3" destOrd="0" parTransId="{052DCE59-1BDF-4F60-B906-C48EFB451118}" sibTransId="{5A528EC4-1C05-4218-BD80-7036D669997D}"/>
    <dgm:cxn modelId="{C175EF0B-8ACD-4A14-BE1E-DDDF8988FAC8}" type="presOf" srcId="{0EC076FD-2B7C-4EB2-82D4-A35346E62BC5}" destId="{344AB822-2FC0-4608-95DE-57AA0A5CD92E}" srcOrd="0" destOrd="0" presId="urn:microsoft.com/office/officeart/2005/8/layout/lProcess3"/>
    <dgm:cxn modelId="{FBA2BA67-8AB8-493D-B0D6-996DBA7A1F12}" type="presOf" srcId="{F8A3E809-435C-4C9E-A5E1-56E17FE35B3D}" destId="{8D1FF6AF-27ED-49F9-84FB-9BBF7CA9C6D8}" srcOrd="0" destOrd="0" presId="urn:microsoft.com/office/officeart/2005/8/layout/lProcess3"/>
    <dgm:cxn modelId="{0CA573D6-408A-49A5-B666-337D5251BF4F}" type="presOf" srcId="{ED5C73B7-7F64-4B8E-A11A-596C319E8F88}" destId="{273D818A-C131-41A7-9D8D-0ECF3E7DA1E7}" srcOrd="0" destOrd="0" presId="urn:microsoft.com/office/officeart/2005/8/layout/lProcess3"/>
    <dgm:cxn modelId="{E680AAE2-7848-4C7D-9089-299368B1CBCD}" type="presOf" srcId="{C5AE360C-2FFB-42B7-B5F5-424BE07DE303}" destId="{878FE302-4EDE-498D-9A3D-1CDF984A638E}" srcOrd="0" destOrd="0" presId="urn:microsoft.com/office/officeart/2005/8/layout/lProcess3"/>
    <dgm:cxn modelId="{53CEBFC6-2027-4A6E-B1D9-13E19FDDF98E}" srcId="{C5AE360C-2FFB-42B7-B5F5-424BE07DE303}" destId="{0093816E-41AC-46D2-95B3-DEB5E133D479}" srcOrd="0" destOrd="0" parTransId="{22729386-859B-4797-80B0-5DA9F99CD582}" sibTransId="{681B6DBF-E77C-47D0-9417-AFC1868BFB2C}"/>
    <dgm:cxn modelId="{4615D552-8121-44AC-90B5-D7E6B67E2D3D}" type="presOf" srcId="{DC02BD64-340F-4CFA-9617-8A220BEDAF88}" destId="{59D8C00C-2362-41D1-83D6-DC0A4D3E9A03}" srcOrd="0" destOrd="0" presId="urn:microsoft.com/office/officeart/2005/8/layout/lProcess3"/>
    <dgm:cxn modelId="{A473FBB2-D769-480A-A483-488D8DDB1C0F}" srcId="{9C464569-42E8-4B76-BD91-46F9C202F209}" destId="{24CF8926-CCE9-4FC9-B782-849411B04023}" srcOrd="6" destOrd="0" parTransId="{5A4437A6-7BAB-4605-AD41-D3C0CCDBF414}" sibTransId="{78921A72-0AF9-448A-9EDF-5CB0FB92CA2E}"/>
    <dgm:cxn modelId="{A2886921-BF33-41E3-A189-9CBED5F751B5}" type="presOf" srcId="{B9CCC72D-4A3C-469D-B83C-B54C106BAC07}" destId="{A34BCDF0-2CCE-4719-9711-514476EFAA89}" srcOrd="0" destOrd="0" presId="urn:microsoft.com/office/officeart/2005/8/layout/lProcess3"/>
    <dgm:cxn modelId="{1AD6C1AC-43BA-4C09-8E93-0F7F6E2C8935}" srcId="{E9D23162-127A-4F73-AD26-9493937B7C1A}" destId="{DC02BD64-340F-4CFA-9617-8A220BEDAF88}" srcOrd="4" destOrd="0" parTransId="{DC4C6A70-7A41-474A-81F1-8FE31D767EC3}" sibTransId="{06521555-C35E-49E9-B8BC-F7E15366B801}"/>
    <dgm:cxn modelId="{F406D450-15BE-44AA-A98C-EFC9284DF50F}" srcId="{C5AE360C-2FFB-42B7-B5F5-424BE07DE303}" destId="{0EC076FD-2B7C-4EB2-82D4-A35346E62BC5}" srcOrd="4" destOrd="0" parTransId="{5E6893C4-AB73-490E-985C-F50F6BB0DC8E}" sibTransId="{8DF25308-C4AA-46AE-A539-1F9FD663D81F}"/>
    <dgm:cxn modelId="{010D1196-5D8C-4937-8AEE-996156C9DFDB}" type="presOf" srcId="{435260B5-EFA9-4090-8EEA-C769593271AD}" destId="{DA8F665F-E29A-4ECE-B182-A80775E22D4B}" srcOrd="0" destOrd="0" presId="urn:microsoft.com/office/officeart/2005/8/layout/lProcess3"/>
    <dgm:cxn modelId="{42EB187A-7D5F-4BD6-81C7-FE199F2555F4}" type="presOf" srcId="{B6DFA010-B097-4888-9ACD-E9A58E78BE69}" destId="{3436A56D-C562-40F3-BC85-CD3D2B4E33D8}" srcOrd="0" destOrd="0" presId="urn:microsoft.com/office/officeart/2005/8/layout/lProcess3"/>
    <dgm:cxn modelId="{08767B20-10BA-4CEC-AC93-6A2702B6955E}" srcId="{E9D23162-127A-4F73-AD26-9493937B7C1A}" destId="{ED5C73B7-7F64-4B8E-A11A-596C319E8F88}" srcOrd="1" destOrd="0" parTransId="{DD5378C2-0344-4257-A8CD-D4385D7257BF}" sibTransId="{D3E53E0A-838A-453C-8EE1-13DB47F42008}"/>
    <dgm:cxn modelId="{945E32F3-500C-4941-AACE-6DA3EC1BB09D}" type="presOf" srcId="{3425F79E-C1C9-4BB5-88ED-6D06F480B11A}" destId="{86CB08D9-D51E-4975-A2C1-33550C020D86}" srcOrd="0" destOrd="0" presId="urn:microsoft.com/office/officeart/2005/8/layout/lProcess3"/>
    <dgm:cxn modelId="{C58EE665-AF04-4B68-B19D-E8FC58655119}" srcId="{9C464569-42E8-4B76-BD91-46F9C202F209}" destId="{9D752866-08E2-4078-B22D-5A81FA045B5D}" srcOrd="5" destOrd="0" parTransId="{B5829B7A-A7BE-451E-A7DB-1E2A41C2D448}" sibTransId="{9544D3C4-40DE-4806-ADC1-A54ECF44183A}"/>
    <dgm:cxn modelId="{896A00EC-8FDD-400A-9738-8E046DC7A109}" srcId="{E9D23162-127A-4F73-AD26-9493937B7C1A}" destId="{435260B5-EFA9-4090-8EEA-C769593271AD}" srcOrd="2" destOrd="0" parTransId="{F2C320F7-ADBE-47DA-987B-4CDB7A743548}" sibTransId="{C5DB31C4-EA16-49E8-98B2-974AA64B7DDA}"/>
    <dgm:cxn modelId="{31E28037-0CE6-45ED-9398-4C9E2730360E}" srcId="{9C464569-42E8-4B76-BD91-46F9C202F209}" destId="{E799E624-3CCE-4FF6-AC7C-5EC66839F15D}" srcOrd="0" destOrd="0" parTransId="{00DF881D-BA6E-4E27-9617-818A78C5A17B}" sibTransId="{A2BB707B-8E09-4882-A38D-B55954988407}"/>
    <dgm:cxn modelId="{5ED78BC6-C6BA-4FAF-B70B-39D7E7C2BBFE}" type="presOf" srcId="{894ECEEE-209A-4879-8B1D-12BB30B5CC13}" destId="{FD81A40A-D247-47B0-9D2B-A195EE602080}" srcOrd="0" destOrd="0" presId="urn:microsoft.com/office/officeart/2005/8/layout/lProcess3"/>
    <dgm:cxn modelId="{FEA7A244-943C-44C0-9C88-5B6AD9D50740}" srcId="{E9D23162-127A-4F73-AD26-9493937B7C1A}" destId="{8199028D-0219-4F99-A3E6-525F844E4311}" srcOrd="0" destOrd="0" parTransId="{825BE9BA-797D-4E47-B2B3-611E3DBF4B75}" sibTransId="{DFBF3297-6B34-469C-9DD7-FE57575E2F86}"/>
    <dgm:cxn modelId="{7A8F43D7-5354-4FD8-B044-133E9AA97967}" srcId="{E9D23162-127A-4F73-AD26-9493937B7C1A}" destId="{B6DFA010-B097-4888-9ACD-E9A58E78BE69}" srcOrd="5" destOrd="0" parTransId="{E7A29F8D-36ED-49DC-8CE9-01C7B5FCBCBF}" sibTransId="{11E5BB2C-8ACD-4F5F-A1B1-FE6FC40FA6AB}"/>
    <dgm:cxn modelId="{BE7D19C4-236B-4474-AE93-A3F2649C8DEA}" srcId="{F8A3E809-435C-4C9E-A5E1-56E17FE35B3D}" destId="{B9CCC72D-4A3C-469D-B83C-B54C106BAC07}" srcOrd="0" destOrd="0" parTransId="{F6404DD2-41CF-4791-8A07-19455E4464B0}" sibTransId="{4C924758-313F-4C9F-858A-021C14717AD3}"/>
    <dgm:cxn modelId="{485E8EE6-014E-41F1-B0E5-B86F560874F1}" type="presOf" srcId="{E799E624-3CCE-4FF6-AC7C-5EC66839F15D}" destId="{F04991C6-10AE-4628-96AF-B8A6B1D3C572}" srcOrd="0" destOrd="0" presId="urn:microsoft.com/office/officeart/2005/8/layout/lProcess3"/>
    <dgm:cxn modelId="{2C74B182-8EAC-4AD9-8CC2-85077EC12D17}" srcId="{9C464569-42E8-4B76-BD91-46F9C202F209}" destId="{E4DE4365-C589-4991-8B9E-83F75FA59E71}" srcOrd="4" destOrd="0" parTransId="{F06044C9-34D6-498C-BB1B-82B061AB878F}" sibTransId="{00CBB45D-E110-401E-908D-6383106BB966}"/>
    <dgm:cxn modelId="{B9136EF8-BE96-40AD-8166-7058622F6346}" srcId="{E9D23162-127A-4F73-AD26-9493937B7C1A}" destId="{B08C4164-6F95-40AE-8A30-D4758F69E021}" srcOrd="3" destOrd="0" parTransId="{4E4FAE56-C449-4DB7-AEB5-2CFB0EDE4940}" sibTransId="{EE7FAF9D-161D-421F-B0ED-54C763032FC9}"/>
    <dgm:cxn modelId="{A5DB3BC0-3018-47EC-B0D9-70F3C7399F04}" type="presOf" srcId="{E9D23162-127A-4F73-AD26-9493937B7C1A}" destId="{A3F7E7DB-E061-4CA1-A562-85C859ACE679}" srcOrd="0" destOrd="0" presId="urn:microsoft.com/office/officeart/2005/8/layout/lProcess3"/>
    <dgm:cxn modelId="{3E603668-D355-4CAC-B8EF-8023865D62DD}" srcId="{F8A3E809-435C-4C9E-A5E1-56E17FE35B3D}" destId="{C5AE360C-2FFB-42B7-B5F5-424BE07DE303}" srcOrd="2" destOrd="0" parTransId="{4086F56E-F9B4-4FEB-BA9C-B2BDCEFC58D6}" sibTransId="{1D9EA279-2138-4F92-9833-97D1F6335A42}"/>
    <dgm:cxn modelId="{EB5B6091-1455-47EC-BD62-3FD88FFE9108}" type="presOf" srcId="{9D752866-08E2-4078-B22D-5A81FA045B5D}" destId="{B3DA7E68-8111-4F93-BFF6-FBA53816DE66}" srcOrd="0" destOrd="0" presId="urn:microsoft.com/office/officeart/2005/8/layout/lProcess3"/>
    <dgm:cxn modelId="{726AE007-6004-4F77-89FD-485EFA607BD3}" type="presOf" srcId="{852E121D-A47F-4DBB-B222-9471F3949DAC}" destId="{2837F4DB-D9AC-4D4C-8F29-D368533153AA}" srcOrd="0" destOrd="0" presId="urn:microsoft.com/office/officeart/2005/8/layout/lProcess3"/>
    <dgm:cxn modelId="{786513C8-8990-4268-A9D2-6CE26BC61688}" srcId="{F8A3E809-435C-4C9E-A5E1-56E17FE35B3D}" destId="{3425F79E-C1C9-4BB5-88ED-6D06F480B11A}" srcOrd="1" destOrd="0" parTransId="{8C2B2B49-709A-4A8C-A007-6805CDD4E9E7}" sibTransId="{647B88C9-8AB0-44A9-A0EC-2AF6D6957DD5}"/>
    <dgm:cxn modelId="{ADB893E6-4E94-4591-8AAE-42BCE9928067}" srcId="{F8A3E809-435C-4C9E-A5E1-56E17FE35B3D}" destId="{9C464569-42E8-4B76-BD91-46F9C202F209}" srcOrd="4" destOrd="0" parTransId="{2F56D09E-2202-4198-821F-7D7C5C48EC86}" sibTransId="{97322257-880E-4850-B3C5-8ADFAC042A53}"/>
    <dgm:cxn modelId="{3FB43EFF-FAC6-46C9-80F3-7DC63BFF4F97}" type="presOf" srcId="{8199028D-0219-4F99-A3E6-525F844E4311}" destId="{2E0CF578-BE64-41D2-9D30-9FFFA019235D}" srcOrd="0" destOrd="0" presId="urn:microsoft.com/office/officeart/2005/8/layout/lProcess3"/>
    <dgm:cxn modelId="{60C6E709-F05F-432D-B8DD-E799EFEC6DCE}" srcId="{C5AE360C-2FFB-42B7-B5F5-424BE07DE303}" destId="{F2BC8EDB-DAE3-45F3-BD73-09E75E6BFF47}" srcOrd="5" destOrd="0" parTransId="{F76E1024-B86F-4157-B7BF-FF8EEDBC8014}" sibTransId="{AEC90B32-F7DC-45D0-81DE-8FEC8BE595E7}"/>
    <dgm:cxn modelId="{3A92E049-ED3F-4DD9-A61F-95C9D78AAB59}" type="presOf" srcId="{6F504B17-1C21-4882-BE3A-6A9E5D2EC4C9}" destId="{877CF25A-A9D7-4474-8027-A52BE2ACFD8E}" srcOrd="0" destOrd="0" presId="urn:microsoft.com/office/officeart/2005/8/layout/lProcess3"/>
    <dgm:cxn modelId="{D15A39D5-5615-41B5-9E63-4EDE1EC19BED}" srcId="{C5AE360C-2FFB-42B7-B5F5-424BE07DE303}" destId="{852E121D-A47F-4DBB-B222-9471F3949DAC}" srcOrd="1" destOrd="0" parTransId="{4ED0F912-00E2-4692-92D4-72AE84790012}" sibTransId="{447E9758-6A1F-46C1-8860-018ACF6834FB}"/>
    <dgm:cxn modelId="{4DBF9F6D-E9E9-450C-A967-FA448C89A898}" type="presOf" srcId="{F2BC8EDB-DAE3-45F3-BD73-09E75E6BFF47}" destId="{88DCEDCE-814F-4C2A-82F9-9077BAC0868D}" srcOrd="0" destOrd="0" presId="urn:microsoft.com/office/officeart/2005/8/layout/lProcess3"/>
    <dgm:cxn modelId="{148E8EE3-A8FC-489C-A6C4-141CB65A850B}" type="presOf" srcId="{E4DE4365-C589-4991-8B9E-83F75FA59E71}" destId="{8EBF09A6-CED9-4FAA-B0D0-4F56018507F4}" srcOrd="0" destOrd="0" presId="urn:microsoft.com/office/officeart/2005/8/layout/lProcess3"/>
    <dgm:cxn modelId="{0655FB8E-6C32-4938-BBE3-6CDE4114E805}" type="presOf" srcId="{B08C4164-6F95-40AE-8A30-D4758F69E021}" destId="{2215F37B-E042-4696-8817-7FFC63AE001E}" srcOrd="0" destOrd="0" presId="urn:microsoft.com/office/officeart/2005/8/layout/lProcess3"/>
    <dgm:cxn modelId="{929892D2-E2FB-4701-AE75-566A315FA24D}" type="presOf" srcId="{24CF8926-CCE9-4FC9-B782-849411B04023}" destId="{11F6FEEF-6386-4E95-AEB9-3234553544F3}" srcOrd="0" destOrd="0" presId="urn:microsoft.com/office/officeart/2005/8/layout/lProcess3"/>
    <dgm:cxn modelId="{8F9BF01A-881F-4CAC-A4A3-408CAC81DA1C}" type="presOf" srcId="{D8B9257A-0C24-4036-97A2-65022D44C96F}" destId="{4FB4AF2A-2876-4E78-B3F6-9B1E7958E122}" srcOrd="0" destOrd="0" presId="urn:microsoft.com/office/officeart/2005/8/layout/lProcess3"/>
    <dgm:cxn modelId="{27F43986-2DED-4915-9339-8823B0820B7D}" type="presOf" srcId="{9C464569-42E8-4B76-BD91-46F9C202F209}" destId="{DBCE7A30-F25E-48C4-89B0-3DE6BA2A5BAF}" srcOrd="0" destOrd="0" presId="urn:microsoft.com/office/officeart/2005/8/layout/lProcess3"/>
    <dgm:cxn modelId="{75CDAF39-C1F6-4B94-A8FF-E030FCFD0A8C}" type="presParOf" srcId="{8D1FF6AF-27ED-49F9-84FB-9BBF7CA9C6D8}" destId="{1025336F-1E18-425C-80AA-38283B6D7ACF}" srcOrd="0" destOrd="0" presId="urn:microsoft.com/office/officeart/2005/8/layout/lProcess3"/>
    <dgm:cxn modelId="{59476663-BEDC-4B6F-B83B-C2189873D299}" type="presParOf" srcId="{1025336F-1E18-425C-80AA-38283B6D7ACF}" destId="{A34BCDF0-2CCE-4719-9711-514476EFAA89}" srcOrd="0" destOrd="0" presId="urn:microsoft.com/office/officeart/2005/8/layout/lProcess3"/>
    <dgm:cxn modelId="{DD38EEF4-EE73-428F-9652-D050310BB551}" type="presParOf" srcId="{8D1FF6AF-27ED-49F9-84FB-9BBF7CA9C6D8}" destId="{A46F3D05-D828-40C2-AD9B-4EB35531EC0E}" srcOrd="1" destOrd="0" presId="urn:microsoft.com/office/officeart/2005/8/layout/lProcess3"/>
    <dgm:cxn modelId="{B8157B50-AEE0-4853-BB91-BC67DFF9424B}" type="presParOf" srcId="{8D1FF6AF-27ED-49F9-84FB-9BBF7CA9C6D8}" destId="{C648C478-54AD-4B6F-8770-C0888CF9E206}" srcOrd="2" destOrd="0" presId="urn:microsoft.com/office/officeart/2005/8/layout/lProcess3"/>
    <dgm:cxn modelId="{0D380197-6D4C-4F0A-95AE-4CF256E5579C}" type="presParOf" srcId="{C648C478-54AD-4B6F-8770-C0888CF9E206}" destId="{86CB08D9-D51E-4975-A2C1-33550C020D86}" srcOrd="0" destOrd="0" presId="urn:microsoft.com/office/officeart/2005/8/layout/lProcess3"/>
    <dgm:cxn modelId="{B73D86A5-B06D-4734-B6ED-B746037FE1CC}" type="presParOf" srcId="{8D1FF6AF-27ED-49F9-84FB-9BBF7CA9C6D8}" destId="{AB966340-5F74-4DE1-B009-92A02B73ABC9}" srcOrd="3" destOrd="0" presId="urn:microsoft.com/office/officeart/2005/8/layout/lProcess3"/>
    <dgm:cxn modelId="{E63EFBBA-8C86-4681-AC5F-D600AE0BBFC7}" type="presParOf" srcId="{8D1FF6AF-27ED-49F9-84FB-9BBF7CA9C6D8}" destId="{8221A00F-1707-42F9-B66B-D55C88595547}" srcOrd="4" destOrd="0" presId="urn:microsoft.com/office/officeart/2005/8/layout/lProcess3"/>
    <dgm:cxn modelId="{E10F398A-BE89-4609-8DE8-7B7B1D77A366}" type="presParOf" srcId="{8221A00F-1707-42F9-B66B-D55C88595547}" destId="{878FE302-4EDE-498D-9A3D-1CDF984A638E}" srcOrd="0" destOrd="0" presId="urn:microsoft.com/office/officeart/2005/8/layout/lProcess3"/>
    <dgm:cxn modelId="{29DE3DB5-5AEA-45B9-8021-F56D482B5CF5}" type="presParOf" srcId="{8221A00F-1707-42F9-B66B-D55C88595547}" destId="{33844EDB-AB3F-499B-B971-8EA31E46FBC0}" srcOrd="1" destOrd="0" presId="urn:microsoft.com/office/officeart/2005/8/layout/lProcess3"/>
    <dgm:cxn modelId="{E87CE752-091F-470F-BF15-DE1129966B62}" type="presParOf" srcId="{8221A00F-1707-42F9-B66B-D55C88595547}" destId="{03C10407-BDB8-414C-B050-7D280B4555EA}" srcOrd="2" destOrd="0" presId="urn:microsoft.com/office/officeart/2005/8/layout/lProcess3"/>
    <dgm:cxn modelId="{0416D951-5169-460C-A7DA-98BCED08EFC7}" type="presParOf" srcId="{8221A00F-1707-42F9-B66B-D55C88595547}" destId="{1FE3B605-4DD4-433D-896A-32F66E2D60AE}" srcOrd="3" destOrd="0" presId="urn:microsoft.com/office/officeart/2005/8/layout/lProcess3"/>
    <dgm:cxn modelId="{387FFC1D-7336-4719-B596-E6EEC65D144F}" type="presParOf" srcId="{8221A00F-1707-42F9-B66B-D55C88595547}" destId="{2837F4DB-D9AC-4D4C-8F29-D368533153AA}" srcOrd="4" destOrd="0" presId="urn:microsoft.com/office/officeart/2005/8/layout/lProcess3"/>
    <dgm:cxn modelId="{ECC78F96-491B-4432-9075-C3F5D770BE5D}" type="presParOf" srcId="{8221A00F-1707-42F9-B66B-D55C88595547}" destId="{413F49AE-72FD-4E4C-A460-3E85CEA9B492}" srcOrd="5" destOrd="0" presId="urn:microsoft.com/office/officeart/2005/8/layout/lProcess3"/>
    <dgm:cxn modelId="{3B27365D-EB1E-4AD8-867F-9B218FEE2FAB}" type="presParOf" srcId="{8221A00F-1707-42F9-B66B-D55C88595547}" destId="{FD81A40A-D247-47B0-9D2B-A195EE602080}" srcOrd="6" destOrd="0" presId="urn:microsoft.com/office/officeart/2005/8/layout/lProcess3"/>
    <dgm:cxn modelId="{E3D63814-6AE0-42D9-B1B2-8A25911B104F}" type="presParOf" srcId="{8221A00F-1707-42F9-B66B-D55C88595547}" destId="{5D30D69A-28DC-4373-B8B7-0D2C68C04291}" srcOrd="7" destOrd="0" presId="urn:microsoft.com/office/officeart/2005/8/layout/lProcess3"/>
    <dgm:cxn modelId="{D0448F45-FC29-49F3-9D02-870EBF850B1A}" type="presParOf" srcId="{8221A00F-1707-42F9-B66B-D55C88595547}" destId="{9AF02B8E-F5C2-422D-8679-CBD8EE17C206}" srcOrd="8" destOrd="0" presId="urn:microsoft.com/office/officeart/2005/8/layout/lProcess3"/>
    <dgm:cxn modelId="{8D3EAD47-D904-4C17-898B-7222F4B9E884}" type="presParOf" srcId="{8221A00F-1707-42F9-B66B-D55C88595547}" destId="{815FD658-325F-4A09-9E24-01B19D18493F}" srcOrd="9" destOrd="0" presId="urn:microsoft.com/office/officeart/2005/8/layout/lProcess3"/>
    <dgm:cxn modelId="{E3B3FB27-0FB2-4EC9-8046-D654363360D4}" type="presParOf" srcId="{8221A00F-1707-42F9-B66B-D55C88595547}" destId="{344AB822-2FC0-4608-95DE-57AA0A5CD92E}" srcOrd="10" destOrd="0" presId="urn:microsoft.com/office/officeart/2005/8/layout/lProcess3"/>
    <dgm:cxn modelId="{ECC8BBAD-33D6-4CDE-BE3E-E1190E40C10F}" type="presParOf" srcId="{8221A00F-1707-42F9-B66B-D55C88595547}" destId="{04D36C06-7087-4DD0-A82C-1CD7CF1550B3}" srcOrd="11" destOrd="0" presId="urn:microsoft.com/office/officeart/2005/8/layout/lProcess3"/>
    <dgm:cxn modelId="{697C9604-CC16-48C9-B5F4-75AA87709941}" type="presParOf" srcId="{8221A00F-1707-42F9-B66B-D55C88595547}" destId="{88DCEDCE-814F-4C2A-82F9-9077BAC0868D}" srcOrd="12" destOrd="0" presId="urn:microsoft.com/office/officeart/2005/8/layout/lProcess3"/>
    <dgm:cxn modelId="{C4C0E5EE-2325-4571-9A74-ACC034795DD1}" type="presParOf" srcId="{8D1FF6AF-27ED-49F9-84FB-9BBF7CA9C6D8}" destId="{2BC8E963-AA28-4557-9731-A5AA853AD9E9}" srcOrd="5" destOrd="0" presId="urn:microsoft.com/office/officeart/2005/8/layout/lProcess3"/>
    <dgm:cxn modelId="{EEF3C3A4-4657-4199-AA8C-D386806CB02F}" type="presParOf" srcId="{8D1FF6AF-27ED-49F9-84FB-9BBF7CA9C6D8}" destId="{9EDD2C3D-1402-498B-9BFC-D080F5F9E313}" srcOrd="6" destOrd="0" presId="urn:microsoft.com/office/officeart/2005/8/layout/lProcess3"/>
    <dgm:cxn modelId="{BE221C2F-ABD3-4EFE-BBB9-4D7F182821E1}" type="presParOf" srcId="{9EDD2C3D-1402-498B-9BFC-D080F5F9E313}" destId="{A3F7E7DB-E061-4CA1-A562-85C859ACE679}" srcOrd="0" destOrd="0" presId="urn:microsoft.com/office/officeart/2005/8/layout/lProcess3"/>
    <dgm:cxn modelId="{CF04F921-1051-4E70-95DD-83B4D8945626}" type="presParOf" srcId="{9EDD2C3D-1402-498B-9BFC-D080F5F9E313}" destId="{E818D740-9F27-40F8-A3CA-CECDD1466905}" srcOrd="1" destOrd="0" presId="urn:microsoft.com/office/officeart/2005/8/layout/lProcess3"/>
    <dgm:cxn modelId="{C6C76222-E35F-483B-9D20-C3EB36C63C9D}" type="presParOf" srcId="{9EDD2C3D-1402-498B-9BFC-D080F5F9E313}" destId="{2E0CF578-BE64-41D2-9D30-9FFFA019235D}" srcOrd="2" destOrd="0" presId="urn:microsoft.com/office/officeart/2005/8/layout/lProcess3"/>
    <dgm:cxn modelId="{BEC297AF-A477-4936-9E3E-54A9E33578B1}" type="presParOf" srcId="{9EDD2C3D-1402-498B-9BFC-D080F5F9E313}" destId="{CF72103C-C80E-400B-BC29-E9620CA1E1DE}" srcOrd="3" destOrd="0" presId="urn:microsoft.com/office/officeart/2005/8/layout/lProcess3"/>
    <dgm:cxn modelId="{2606FC86-6265-4B45-AD5E-EB141833B5F3}" type="presParOf" srcId="{9EDD2C3D-1402-498B-9BFC-D080F5F9E313}" destId="{273D818A-C131-41A7-9D8D-0ECF3E7DA1E7}" srcOrd="4" destOrd="0" presId="urn:microsoft.com/office/officeart/2005/8/layout/lProcess3"/>
    <dgm:cxn modelId="{1E390E36-5884-4E77-8B0E-3C1D03F5E900}" type="presParOf" srcId="{9EDD2C3D-1402-498B-9BFC-D080F5F9E313}" destId="{0D7E2045-3C22-4CA0-ADF6-980AF714E5B7}" srcOrd="5" destOrd="0" presId="urn:microsoft.com/office/officeart/2005/8/layout/lProcess3"/>
    <dgm:cxn modelId="{CC5CB873-50AC-477C-9255-A24422E9385C}" type="presParOf" srcId="{9EDD2C3D-1402-498B-9BFC-D080F5F9E313}" destId="{DA8F665F-E29A-4ECE-B182-A80775E22D4B}" srcOrd="6" destOrd="0" presId="urn:microsoft.com/office/officeart/2005/8/layout/lProcess3"/>
    <dgm:cxn modelId="{E147FB26-1D80-45B0-9995-787EC1218539}" type="presParOf" srcId="{9EDD2C3D-1402-498B-9BFC-D080F5F9E313}" destId="{20D9590D-4AE8-4257-B7D6-BB2116B426B6}" srcOrd="7" destOrd="0" presId="urn:microsoft.com/office/officeart/2005/8/layout/lProcess3"/>
    <dgm:cxn modelId="{C3691658-CDE6-4865-877F-7A900A36F72F}" type="presParOf" srcId="{9EDD2C3D-1402-498B-9BFC-D080F5F9E313}" destId="{2215F37B-E042-4696-8817-7FFC63AE001E}" srcOrd="8" destOrd="0" presId="urn:microsoft.com/office/officeart/2005/8/layout/lProcess3"/>
    <dgm:cxn modelId="{91C693FA-6587-43ED-9096-60AF7A82F7E2}" type="presParOf" srcId="{9EDD2C3D-1402-498B-9BFC-D080F5F9E313}" destId="{907E4DAC-A850-4061-8A57-BCCAE03ACEB9}" srcOrd="9" destOrd="0" presId="urn:microsoft.com/office/officeart/2005/8/layout/lProcess3"/>
    <dgm:cxn modelId="{C257675D-023D-4FD1-A41F-631B103C5431}" type="presParOf" srcId="{9EDD2C3D-1402-498B-9BFC-D080F5F9E313}" destId="{59D8C00C-2362-41D1-83D6-DC0A4D3E9A03}" srcOrd="10" destOrd="0" presId="urn:microsoft.com/office/officeart/2005/8/layout/lProcess3"/>
    <dgm:cxn modelId="{2EC58AD8-4A35-4500-8763-EAB16747AF31}" type="presParOf" srcId="{9EDD2C3D-1402-498B-9BFC-D080F5F9E313}" destId="{5CA14630-F930-48D7-A0EB-A24FAFA6E9A4}" srcOrd="11" destOrd="0" presId="urn:microsoft.com/office/officeart/2005/8/layout/lProcess3"/>
    <dgm:cxn modelId="{A0E0E011-DD1A-4E91-856D-379C7B312571}" type="presParOf" srcId="{9EDD2C3D-1402-498B-9BFC-D080F5F9E313}" destId="{3436A56D-C562-40F3-BC85-CD3D2B4E33D8}" srcOrd="12" destOrd="0" presId="urn:microsoft.com/office/officeart/2005/8/layout/lProcess3"/>
    <dgm:cxn modelId="{5B793424-0B10-48AD-9157-F9338F8F77BD}" type="presParOf" srcId="{8D1FF6AF-27ED-49F9-84FB-9BBF7CA9C6D8}" destId="{9B2AC40B-54CB-40EE-BC72-AEF7F7A93226}" srcOrd="7" destOrd="0" presId="urn:microsoft.com/office/officeart/2005/8/layout/lProcess3"/>
    <dgm:cxn modelId="{EEE5CDF0-64F3-4040-9756-32686B2A70C4}" type="presParOf" srcId="{8D1FF6AF-27ED-49F9-84FB-9BBF7CA9C6D8}" destId="{AD78EBF7-B8C7-45FE-8634-2BB3E29DFB78}" srcOrd="8" destOrd="0" presId="urn:microsoft.com/office/officeart/2005/8/layout/lProcess3"/>
    <dgm:cxn modelId="{23BD0651-5810-4F8E-ACBE-FCDE6531B639}" type="presParOf" srcId="{AD78EBF7-B8C7-45FE-8634-2BB3E29DFB78}" destId="{DBCE7A30-F25E-48C4-89B0-3DE6BA2A5BAF}" srcOrd="0" destOrd="0" presId="urn:microsoft.com/office/officeart/2005/8/layout/lProcess3"/>
    <dgm:cxn modelId="{624CFC0A-33C7-4414-B4C4-9CA8C246C940}" type="presParOf" srcId="{AD78EBF7-B8C7-45FE-8634-2BB3E29DFB78}" destId="{034EE0B9-9C52-4043-8BF7-AEDBEEA031F3}" srcOrd="1" destOrd="0" presId="urn:microsoft.com/office/officeart/2005/8/layout/lProcess3"/>
    <dgm:cxn modelId="{CEC8F970-88E0-4518-AD27-E7F7872DA4FA}" type="presParOf" srcId="{AD78EBF7-B8C7-45FE-8634-2BB3E29DFB78}" destId="{F04991C6-10AE-4628-96AF-B8A6B1D3C572}" srcOrd="2" destOrd="0" presId="urn:microsoft.com/office/officeart/2005/8/layout/lProcess3"/>
    <dgm:cxn modelId="{6096C0FF-B866-45C6-9FBA-9DC06E4A7399}" type="presParOf" srcId="{AD78EBF7-B8C7-45FE-8634-2BB3E29DFB78}" destId="{D3C286E1-6C8E-462F-BD81-9C75F2BB4B1B}" srcOrd="3" destOrd="0" presId="urn:microsoft.com/office/officeart/2005/8/layout/lProcess3"/>
    <dgm:cxn modelId="{6A22CFE2-940C-493E-B92A-DFAD6D7054B7}" type="presParOf" srcId="{AD78EBF7-B8C7-45FE-8634-2BB3E29DFB78}" destId="{4FB4AF2A-2876-4E78-B3F6-9B1E7958E122}" srcOrd="4" destOrd="0" presId="urn:microsoft.com/office/officeart/2005/8/layout/lProcess3"/>
    <dgm:cxn modelId="{90AD7F1B-75E2-41C4-BE67-C80470A3537B}" type="presParOf" srcId="{AD78EBF7-B8C7-45FE-8634-2BB3E29DFB78}" destId="{FD9A9585-9B9A-4F0F-9B59-4243DF240FE9}" srcOrd="5" destOrd="0" presId="urn:microsoft.com/office/officeart/2005/8/layout/lProcess3"/>
    <dgm:cxn modelId="{5CB8F701-E499-4DC7-8B6E-0CEAA9BD24CA}" type="presParOf" srcId="{AD78EBF7-B8C7-45FE-8634-2BB3E29DFB78}" destId="{877CF25A-A9D7-4474-8027-A52BE2ACFD8E}" srcOrd="6" destOrd="0" presId="urn:microsoft.com/office/officeart/2005/8/layout/lProcess3"/>
    <dgm:cxn modelId="{AE157396-AD37-48B0-A305-C94816C83DF2}" type="presParOf" srcId="{AD78EBF7-B8C7-45FE-8634-2BB3E29DFB78}" destId="{DCF4D37F-F3D3-4CFC-844F-A330E1A7934B}" srcOrd="7" destOrd="0" presId="urn:microsoft.com/office/officeart/2005/8/layout/lProcess3"/>
    <dgm:cxn modelId="{76CC2B56-6A53-41B5-A43F-397BDA6B2C2C}" type="presParOf" srcId="{AD78EBF7-B8C7-45FE-8634-2BB3E29DFB78}" destId="{232606DD-4B4B-490F-830D-C1B0E21A8766}" srcOrd="8" destOrd="0" presId="urn:microsoft.com/office/officeart/2005/8/layout/lProcess3"/>
    <dgm:cxn modelId="{2EAB4CBE-2217-44A0-89BB-5199B1419F66}" type="presParOf" srcId="{AD78EBF7-B8C7-45FE-8634-2BB3E29DFB78}" destId="{E38A2615-5729-48B0-AD62-55556D8CD5D5}" srcOrd="9" destOrd="0" presId="urn:microsoft.com/office/officeart/2005/8/layout/lProcess3"/>
    <dgm:cxn modelId="{44DCCFE7-FB11-4294-9E2F-85FA8D102BF8}" type="presParOf" srcId="{AD78EBF7-B8C7-45FE-8634-2BB3E29DFB78}" destId="{8EBF09A6-CED9-4FAA-B0D0-4F56018507F4}" srcOrd="10" destOrd="0" presId="urn:microsoft.com/office/officeart/2005/8/layout/lProcess3"/>
    <dgm:cxn modelId="{09C9146A-D474-4843-8AE7-1342CEFB8273}" type="presParOf" srcId="{AD78EBF7-B8C7-45FE-8634-2BB3E29DFB78}" destId="{E5FAF0DF-8739-4E45-8FBE-D494E76DC7E8}" srcOrd="11" destOrd="0" presId="urn:microsoft.com/office/officeart/2005/8/layout/lProcess3"/>
    <dgm:cxn modelId="{DB990CD5-6EAB-47BB-B286-673A9308D78F}" type="presParOf" srcId="{AD78EBF7-B8C7-45FE-8634-2BB3E29DFB78}" destId="{B3DA7E68-8111-4F93-BFF6-FBA53816DE66}" srcOrd="12" destOrd="0" presId="urn:microsoft.com/office/officeart/2005/8/layout/lProcess3"/>
    <dgm:cxn modelId="{99DDB3A5-D113-498E-A3EA-1CF74D3D8DCA}" type="presParOf" srcId="{AD78EBF7-B8C7-45FE-8634-2BB3E29DFB78}" destId="{EA34BDD7-5BE7-47EE-940A-3775023EFA40}" srcOrd="13" destOrd="0" presId="urn:microsoft.com/office/officeart/2005/8/layout/lProcess3"/>
    <dgm:cxn modelId="{90FB3C13-6BE7-4386-A216-64DC447D1706}" type="presParOf" srcId="{AD78EBF7-B8C7-45FE-8634-2BB3E29DFB78}" destId="{11F6FEEF-6386-4E95-AEB9-3234553544F3}" srcOrd="14" destOrd="0" presId="urn:microsoft.com/office/officeart/2005/8/layout/lProcess3"/>
    <dgm:cxn modelId="{0D50FF94-914D-427B-9C95-1A393904AA57}" type="presParOf" srcId="{AD78EBF7-B8C7-45FE-8634-2BB3E29DFB78}" destId="{15E54AE9-8790-4816-9061-D9F045556F21}" srcOrd="15" destOrd="0" presId="urn:microsoft.com/office/officeart/2005/8/layout/lProcess3"/>
    <dgm:cxn modelId="{30F4F74C-942B-42DC-8DB9-9C48D9A61FE0}" type="presParOf" srcId="{AD78EBF7-B8C7-45FE-8634-2BB3E29DFB78}" destId="{8CE2880D-CD29-4F12-8031-7EAEEC38B65C}" srcOrd="1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359D23E-A152-45E5-8160-3318AD83228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1B8CA7-AEFC-4979-BF0D-1ED1144DED3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5D8606-3E38-43A3-896C-1C46D094E45E}" type="parTrans" cxnId="{4BB4A555-E052-4824-97CD-B31F451A86EF}">
      <dgm:prSet/>
      <dgm:spPr/>
      <dgm:t>
        <a:bodyPr/>
        <a:lstStyle/>
        <a:p>
          <a:endParaRPr lang="en-US"/>
        </a:p>
      </dgm:t>
    </dgm:pt>
    <dgm:pt modelId="{23FA0DD3-132A-42C9-82F7-46B7CD695364}" type="sibTrans" cxnId="{4BB4A555-E052-4824-97CD-B31F451A86EF}">
      <dgm:prSet/>
      <dgm:spPr/>
      <dgm:t>
        <a:bodyPr/>
        <a:lstStyle/>
        <a:p>
          <a:endParaRPr lang="en-US"/>
        </a:p>
      </dgm:t>
    </dgm:pt>
    <dgm:pt modelId="{BBB5E381-01B2-4D7C-B69F-044F2513F6A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815664-B154-48A4-939F-C643ED50B3A1}" type="parTrans" cxnId="{A1B10D16-3BBC-4C47-A557-C6F15D70A4CB}">
      <dgm:prSet/>
      <dgm:spPr/>
      <dgm:t>
        <a:bodyPr/>
        <a:lstStyle/>
        <a:p>
          <a:endParaRPr lang="en-US"/>
        </a:p>
      </dgm:t>
    </dgm:pt>
    <dgm:pt modelId="{54F44AE2-0DE2-4EB2-AF00-DC5E8E29D507}" type="sibTrans" cxnId="{A1B10D16-3BBC-4C47-A557-C6F15D70A4CB}">
      <dgm:prSet/>
      <dgm:spPr/>
      <dgm:t>
        <a:bodyPr/>
        <a:lstStyle/>
        <a:p>
          <a:endParaRPr lang="en-US"/>
        </a:p>
      </dgm:t>
    </dgm:pt>
    <dgm:pt modelId="{2DABF679-0181-4AB8-8D1E-7DEABC693D0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A80FD3-5614-4003-83B9-0139674C5F0A}" type="parTrans" cxnId="{6227F2BD-E7B4-4149-8C1B-BDE383948EE0}">
      <dgm:prSet/>
      <dgm:spPr/>
      <dgm:t>
        <a:bodyPr/>
        <a:lstStyle/>
        <a:p>
          <a:endParaRPr lang="en-US"/>
        </a:p>
      </dgm:t>
    </dgm:pt>
    <dgm:pt modelId="{737AE529-5CE8-4378-B252-54CF9FF16ABD}" type="sibTrans" cxnId="{6227F2BD-E7B4-4149-8C1B-BDE383948EE0}">
      <dgm:prSet/>
      <dgm:spPr/>
      <dgm:t>
        <a:bodyPr/>
        <a:lstStyle/>
        <a:p>
          <a:endParaRPr lang="en-US"/>
        </a:p>
      </dgm:t>
    </dgm:pt>
    <dgm:pt modelId="{5FCEDFCF-F901-4AFB-9E30-18E62F82DEC8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C182D-6697-4E09-86A1-EBCDE9CBD13C}" type="parTrans" cxnId="{E24D1A9A-E0E0-48D3-B4F1-ABF9A9EA55AA}">
      <dgm:prSet/>
      <dgm:spPr/>
      <dgm:t>
        <a:bodyPr/>
        <a:lstStyle/>
        <a:p>
          <a:endParaRPr lang="en-US"/>
        </a:p>
      </dgm:t>
    </dgm:pt>
    <dgm:pt modelId="{F211A8D7-CE95-4735-8B08-FF85BF94C29A}" type="sibTrans" cxnId="{E24D1A9A-E0E0-48D3-B4F1-ABF9A9EA55AA}">
      <dgm:prSet/>
      <dgm:spPr/>
      <dgm:t>
        <a:bodyPr/>
        <a:lstStyle/>
        <a:p>
          <a:endParaRPr lang="en-US"/>
        </a:p>
      </dgm:t>
    </dgm:pt>
    <dgm:pt modelId="{A583CF11-127D-4D3B-82B6-B5D4EF6C993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BASEL, NPA, TBS, Bad Bank-PARA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BC082F-AEB1-4612-B675-4467F3A6EF6B}" type="parTrans" cxnId="{5D7BE7E8-A17C-4B3A-B8EB-DEC0189834F3}">
      <dgm:prSet/>
      <dgm:spPr/>
      <dgm:t>
        <a:bodyPr/>
        <a:lstStyle/>
        <a:p>
          <a:endParaRPr lang="en-US"/>
        </a:p>
      </dgm:t>
    </dgm:pt>
    <dgm:pt modelId="{75AA3B0D-4BCB-4414-AE6D-100489BF04B5}" type="sibTrans" cxnId="{5D7BE7E8-A17C-4B3A-B8EB-DEC0189834F3}">
      <dgm:prSet/>
      <dgm:spPr/>
      <dgm:t>
        <a:bodyPr/>
        <a:lstStyle/>
        <a:p>
          <a:endParaRPr lang="en-US"/>
        </a:p>
      </dgm:t>
    </dgm:pt>
    <dgm:pt modelId="{8D92C414-927E-46AB-ABEF-B275A60299B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24992"/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 Inclusion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C9BEA1-64A4-4B64-8A30-684E346E65DF}" type="parTrans" cxnId="{9FC88DF8-9EB5-40D1-8FF0-3E5A132B62D3}">
      <dgm:prSet/>
      <dgm:spPr/>
      <dgm:t>
        <a:bodyPr/>
        <a:lstStyle/>
        <a:p>
          <a:endParaRPr lang="en-US"/>
        </a:p>
      </dgm:t>
    </dgm:pt>
    <dgm:pt modelId="{A3A190CE-AC21-4DBA-B968-848D747144C8}" type="sibTrans" cxnId="{9FC88DF8-9EB5-40D1-8FF0-3E5A132B62D3}">
      <dgm:prSet/>
      <dgm:spPr/>
      <dgm:t>
        <a:bodyPr/>
        <a:lstStyle/>
        <a:p>
          <a:endParaRPr lang="en-US"/>
        </a:p>
      </dgm:t>
    </dgm:pt>
    <dgm:pt modelId="{82EC193F-5F63-43AC-880B-806020AD7D89}" type="pres">
      <dgm:prSet presAssocID="{5359D23E-A152-45E5-8160-3318AD8322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441E09-715F-413C-A653-3C6C43AC2629}" type="pres">
      <dgm:prSet presAssocID="{CD1B8CA7-AEFC-4979-BF0D-1ED1144DED36}" presName="compNode" presStyleCnt="0"/>
      <dgm:spPr/>
    </dgm:pt>
    <dgm:pt modelId="{4667B655-46F1-4EA9-98D5-1D07FC5C3175}" type="pres">
      <dgm:prSet presAssocID="{CD1B8CA7-AEFC-4979-BF0D-1ED1144DED36}" presName="pictRect" presStyleLbl="node1" presStyleIdx="0" presStyleCnt="6" custScaleX="8666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89B36AA-5D2C-4648-9B98-DFE2A4D47A4E}" type="pres">
      <dgm:prSet presAssocID="{CD1B8CA7-AEFC-4979-BF0D-1ED1144DED36}" presName="textRect" presStyleLbl="revTx" presStyleIdx="0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C766D8F-2A17-4130-BB15-C5B8760E5160}" type="pres">
      <dgm:prSet presAssocID="{23FA0DD3-132A-42C9-82F7-46B7CD6953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A775C46-C564-47A6-A04D-E5D76ABBA050}" type="pres">
      <dgm:prSet presAssocID="{5FCEDFCF-F901-4AFB-9E30-18E62F82DEC8}" presName="compNode" presStyleCnt="0"/>
      <dgm:spPr/>
    </dgm:pt>
    <dgm:pt modelId="{0F7C5EF1-8BBF-40BC-826C-EB14F06D73BC}" type="pres">
      <dgm:prSet presAssocID="{5FCEDFCF-F901-4AFB-9E30-18E62F82DEC8}" presName="pict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823E60E-0DE6-495D-AFE2-5CEB2F32188A}" type="pres">
      <dgm:prSet presAssocID="{5FCEDFCF-F901-4AFB-9E30-18E62F82DEC8}" presName="textRect" presStyleLbl="revTx" presStyleIdx="1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1E908F-31F0-4E06-8CBC-640FB8BD9269}" type="pres">
      <dgm:prSet presAssocID="{F211A8D7-CE95-4735-8B08-FF85BF94C29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B7FEB01-2CCA-4034-A242-B9D1D1AA7401}" type="pres">
      <dgm:prSet presAssocID="{BBB5E381-01B2-4D7C-B69F-044F2513F6A6}" presName="compNode" presStyleCnt="0"/>
      <dgm:spPr/>
    </dgm:pt>
    <dgm:pt modelId="{07DDBC57-415A-4F60-AFC2-A42076CF9382}" type="pres">
      <dgm:prSet presAssocID="{BBB5E381-01B2-4D7C-B69F-044F2513F6A6}" presName="pictRect" presStyleLbl="node1" presStyleIdx="2" presStyleCnt="6" custScaleX="7417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201F1CD-52A3-4F68-8D70-8170110DEF43}" type="pres">
      <dgm:prSet presAssocID="{BBB5E381-01B2-4D7C-B69F-044F2513F6A6}" presName="textRect" presStyleLbl="revTx" presStyleIdx="2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3164E59-59F6-485D-8954-BD1A64B33871}" type="pres">
      <dgm:prSet presAssocID="{54F44AE2-0DE2-4EB2-AF00-DC5E8E29D50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6FE6503-4CDE-4427-8A17-86F4CFF374B9}" type="pres">
      <dgm:prSet presAssocID="{A583CF11-127D-4D3B-82B6-B5D4EF6C9933}" presName="compNode" presStyleCnt="0"/>
      <dgm:spPr/>
    </dgm:pt>
    <dgm:pt modelId="{64F4DF12-9562-47D4-984C-9B7E24B872BD}" type="pres">
      <dgm:prSet presAssocID="{A583CF11-127D-4D3B-82B6-B5D4EF6C9933}" presName="pictRect" presStyleLbl="node1" presStyleIdx="3" presStyleCnt="6" custScaleX="7913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3F7330-6A5F-44DB-8908-DAB617FAA5F8}" type="pres">
      <dgm:prSet presAssocID="{A583CF11-127D-4D3B-82B6-B5D4EF6C9933}" presName="textRect" presStyleLbl="revTx" presStyleIdx="3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727221-7C43-4510-A370-CE96AE12F246}" type="pres">
      <dgm:prSet presAssocID="{75AA3B0D-4BCB-4414-AE6D-100489BF04B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ADB1C92-E50E-4916-A8B5-71932E24838D}" type="pres">
      <dgm:prSet presAssocID="{2DABF679-0181-4AB8-8D1E-7DEABC693D0C}" presName="compNode" presStyleCnt="0"/>
      <dgm:spPr/>
    </dgm:pt>
    <dgm:pt modelId="{E9AD7484-BD02-4269-A920-4B824EE57709}" type="pres">
      <dgm:prSet presAssocID="{2DABF679-0181-4AB8-8D1E-7DEABC693D0C}" presName="pictRect" presStyleLbl="nod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1A2F4A-61BE-49A5-A009-3E78021C4D88}" type="pres">
      <dgm:prSet presAssocID="{2DABF679-0181-4AB8-8D1E-7DEABC693D0C}" presName="textRect" presStyleLbl="revTx" presStyleIdx="4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6B1EE90-A715-4A26-80CD-65B608B4371B}" type="pres">
      <dgm:prSet presAssocID="{737AE529-5CE8-4378-B252-54CF9FF16AB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AB68ED2-241B-4FFD-8B67-E8F89898F187}" type="pres">
      <dgm:prSet presAssocID="{8D92C414-927E-46AB-ABEF-B275A60299B4}" presName="compNode" presStyleCnt="0"/>
      <dgm:spPr/>
    </dgm:pt>
    <dgm:pt modelId="{A97CDFE8-4A75-42DC-BC75-951FFB7FF46E}" type="pres">
      <dgm:prSet presAssocID="{8D92C414-927E-46AB-ABEF-B275A60299B4}" presName="pictRect" presStyleLbl="nod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D446ED-856B-4D82-A8F5-6018C0B90C9E}" type="pres">
      <dgm:prSet presAssocID="{8D92C414-927E-46AB-ABEF-B275A60299B4}" presName="textRect" presStyleLbl="revTx" presStyleIdx="5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4BB4A555-E052-4824-97CD-B31F451A86EF}" srcId="{5359D23E-A152-45E5-8160-3318AD832285}" destId="{CD1B8CA7-AEFC-4979-BF0D-1ED1144DED36}" srcOrd="0" destOrd="0" parTransId="{3F5D8606-3E38-43A3-896C-1C46D094E45E}" sibTransId="{23FA0DD3-132A-42C9-82F7-46B7CD695364}"/>
    <dgm:cxn modelId="{AF199A7E-635A-4569-B450-570C8532DE72}" type="presOf" srcId="{F211A8D7-CE95-4735-8B08-FF85BF94C29A}" destId="{6D1E908F-31F0-4E06-8CBC-640FB8BD9269}" srcOrd="0" destOrd="0" presId="urn:microsoft.com/office/officeart/2005/8/layout/pList1"/>
    <dgm:cxn modelId="{DD4F7402-3A0D-4899-9CDB-BE53F4F118A5}" type="presOf" srcId="{CD1B8CA7-AEFC-4979-BF0D-1ED1144DED36}" destId="{189B36AA-5D2C-4648-9B98-DFE2A4D47A4E}" srcOrd="0" destOrd="0" presId="urn:microsoft.com/office/officeart/2005/8/layout/pList1"/>
    <dgm:cxn modelId="{8B0CAE7C-D6F9-490F-9ED8-3500884F0BD0}" type="presOf" srcId="{2DABF679-0181-4AB8-8D1E-7DEABC693D0C}" destId="{591A2F4A-61BE-49A5-A009-3E78021C4D88}" srcOrd="0" destOrd="0" presId="urn:microsoft.com/office/officeart/2005/8/layout/pList1"/>
    <dgm:cxn modelId="{A1B10D16-3BBC-4C47-A557-C6F15D70A4CB}" srcId="{5359D23E-A152-45E5-8160-3318AD832285}" destId="{BBB5E381-01B2-4D7C-B69F-044F2513F6A6}" srcOrd="2" destOrd="0" parTransId="{6E815664-B154-48A4-939F-C643ED50B3A1}" sibTransId="{54F44AE2-0DE2-4EB2-AF00-DC5E8E29D507}"/>
    <dgm:cxn modelId="{39706D3F-738E-4BBE-9BC3-B634F3B44C96}" type="presOf" srcId="{BBB5E381-01B2-4D7C-B69F-044F2513F6A6}" destId="{7201F1CD-52A3-4F68-8D70-8170110DEF43}" srcOrd="0" destOrd="0" presId="urn:microsoft.com/office/officeart/2005/8/layout/pList1"/>
    <dgm:cxn modelId="{9FC88DF8-9EB5-40D1-8FF0-3E5A132B62D3}" srcId="{5359D23E-A152-45E5-8160-3318AD832285}" destId="{8D92C414-927E-46AB-ABEF-B275A60299B4}" srcOrd="5" destOrd="0" parTransId="{AEC9BEA1-64A4-4B64-8A30-684E346E65DF}" sibTransId="{A3A190CE-AC21-4DBA-B968-848D747144C8}"/>
    <dgm:cxn modelId="{C2E7FFB7-5015-4747-A00E-CCBE6F5A190D}" type="presOf" srcId="{54F44AE2-0DE2-4EB2-AF00-DC5E8E29D507}" destId="{A3164E59-59F6-485D-8954-BD1A64B33871}" srcOrd="0" destOrd="0" presId="urn:microsoft.com/office/officeart/2005/8/layout/pList1"/>
    <dgm:cxn modelId="{A9807660-6742-4F98-AD5A-F6E6E98DA354}" type="presOf" srcId="{23FA0DD3-132A-42C9-82F7-46B7CD695364}" destId="{BC766D8F-2A17-4130-BB15-C5B8760E5160}" srcOrd="0" destOrd="0" presId="urn:microsoft.com/office/officeart/2005/8/layout/pList1"/>
    <dgm:cxn modelId="{99E0F5AF-638D-46DE-9530-05819718168B}" type="presOf" srcId="{5359D23E-A152-45E5-8160-3318AD832285}" destId="{82EC193F-5F63-43AC-880B-806020AD7D89}" srcOrd="0" destOrd="0" presId="urn:microsoft.com/office/officeart/2005/8/layout/pList1"/>
    <dgm:cxn modelId="{5D7BE7E8-A17C-4B3A-B8EB-DEC0189834F3}" srcId="{5359D23E-A152-45E5-8160-3318AD832285}" destId="{A583CF11-127D-4D3B-82B6-B5D4EF6C9933}" srcOrd="3" destOrd="0" parTransId="{8EBC082F-AEB1-4612-B675-4467F3A6EF6B}" sibTransId="{75AA3B0D-4BCB-4414-AE6D-100489BF04B5}"/>
    <dgm:cxn modelId="{D5722D14-74AC-4A80-9553-49A9E5EA6490}" type="presOf" srcId="{737AE529-5CE8-4378-B252-54CF9FF16ABD}" destId="{76B1EE90-A715-4A26-80CD-65B608B4371B}" srcOrd="0" destOrd="0" presId="urn:microsoft.com/office/officeart/2005/8/layout/pList1"/>
    <dgm:cxn modelId="{3A8AB157-FDB9-483B-A2FC-DB8A780C1597}" type="presOf" srcId="{8D92C414-927E-46AB-ABEF-B275A60299B4}" destId="{3CD446ED-856B-4D82-A8F5-6018C0B90C9E}" srcOrd="0" destOrd="0" presId="urn:microsoft.com/office/officeart/2005/8/layout/pList1"/>
    <dgm:cxn modelId="{E24D1A9A-E0E0-48D3-B4F1-ABF9A9EA55AA}" srcId="{5359D23E-A152-45E5-8160-3318AD832285}" destId="{5FCEDFCF-F901-4AFB-9E30-18E62F82DEC8}" srcOrd="1" destOrd="0" parTransId="{7E2C182D-6697-4E09-86A1-EBCDE9CBD13C}" sibTransId="{F211A8D7-CE95-4735-8B08-FF85BF94C29A}"/>
    <dgm:cxn modelId="{2068E956-9DCA-4E97-B184-20EF6D918A91}" type="presOf" srcId="{A583CF11-127D-4D3B-82B6-B5D4EF6C9933}" destId="{973F7330-6A5F-44DB-8908-DAB617FAA5F8}" srcOrd="0" destOrd="0" presId="urn:microsoft.com/office/officeart/2005/8/layout/pList1"/>
    <dgm:cxn modelId="{6227F2BD-E7B4-4149-8C1B-BDE383948EE0}" srcId="{5359D23E-A152-45E5-8160-3318AD832285}" destId="{2DABF679-0181-4AB8-8D1E-7DEABC693D0C}" srcOrd="4" destOrd="0" parTransId="{11A80FD3-5614-4003-83B9-0139674C5F0A}" sibTransId="{737AE529-5CE8-4378-B252-54CF9FF16ABD}"/>
    <dgm:cxn modelId="{91AEFE16-C0FB-44CE-9547-C320097F08BE}" type="presOf" srcId="{75AA3B0D-4BCB-4414-AE6D-100489BF04B5}" destId="{6D727221-7C43-4510-A370-CE96AE12F246}" srcOrd="0" destOrd="0" presId="urn:microsoft.com/office/officeart/2005/8/layout/pList1"/>
    <dgm:cxn modelId="{A23A5885-A303-4EE2-895D-4702DAC88360}" type="presOf" srcId="{5FCEDFCF-F901-4AFB-9E30-18E62F82DEC8}" destId="{4823E60E-0DE6-495D-AFE2-5CEB2F32188A}" srcOrd="0" destOrd="0" presId="urn:microsoft.com/office/officeart/2005/8/layout/pList1"/>
    <dgm:cxn modelId="{A9B9A3FA-DD0C-42EE-9F13-686BA89A41FF}" type="presParOf" srcId="{82EC193F-5F63-43AC-880B-806020AD7D89}" destId="{B7441E09-715F-413C-A653-3C6C43AC2629}" srcOrd="0" destOrd="0" presId="urn:microsoft.com/office/officeart/2005/8/layout/pList1"/>
    <dgm:cxn modelId="{6F5C6C88-715B-4CDD-9441-7876AFD21BFC}" type="presParOf" srcId="{B7441E09-715F-413C-A653-3C6C43AC2629}" destId="{4667B655-46F1-4EA9-98D5-1D07FC5C3175}" srcOrd="0" destOrd="0" presId="urn:microsoft.com/office/officeart/2005/8/layout/pList1"/>
    <dgm:cxn modelId="{5B7DB725-6CCE-4AC1-A34E-6297C7EF8A65}" type="presParOf" srcId="{B7441E09-715F-413C-A653-3C6C43AC2629}" destId="{189B36AA-5D2C-4648-9B98-DFE2A4D47A4E}" srcOrd="1" destOrd="0" presId="urn:microsoft.com/office/officeart/2005/8/layout/pList1"/>
    <dgm:cxn modelId="{06329708-B623-4FC6-9C64-E02C3FFB838D}" type="presParOf" srcId="{82EC193F-5F63-43AC-880B-806020AD7D89}" destId="{BC766D8F-2A17-4130-BB15-C5B8760E5160}" srcOrd="1" destOrd="0" presId="urn:microsoft.com/office/officeart/2005/8/layout/pList1"/>
    <dgm:cxn modelId="{83908C0D-666E-42B9-9C3C-4B44D32CE3C0}" type="presParOf" srcId="{82EC193F-5F63-43AC-880B-806020AD7D89}" destId="{FA775C46-C564-47A6-A04D-E5D76ABBA050}" srcOrd="2" destOrd="0" presId="urn:microsoft.com/office/officeart/2005/8/layout/pList1"/>
    <dgm:cxn modelId="{433622A5-8825-47F5-B818-3AADC87C2004}" type="presParOf" srcId="{FA775C46-C564-47A6-A04D-E5D76ABBA050}" destId="{0F7C5EF1-8BBF-40BC-826C-EB14F06D73BC}" srcOrd="0" destOrd="0" presId="urn:microsoft.com/office/officeart/2005/8/layout/pList1"/>
    <dgm:cxn modelId="{4AE91C9C-67B7-4F90-8225-DD5EFB583915}" type="presParOf" srcId="{FA775C46-C564-47A6-A04D-E5D76ABBA050}" destId="{4823E60E-0DE6-495D-AFE2-5CEB2F32188A}" srcOrd="1" destOrd="0" presId="urn:microsoft.com/office/officeart/2005/8/layout/pList1"/>
    <dgm:cxn modelId="{7C32F4C9-B053-4AC1-926B-CBE9E964625F}" type="presParOf" srcId="{82EC193F-5F63-43AC-880B-806020AD7D89}" destId="{6D1E908F-31F0-4E06-8CBC-640FB8BD9269}" srcOrd="3" destOrd="0" presId="urn:microsoft.com/office/officeart/2005/8/layout/pList1"/>
    <dgm:cxn modelId="{BBCD3B56-DA2A-412A-B67D-9F8D4888861A}" type="presParOf" srcId="{82EC193F-5F63-43AC-880B-806020AD7D89}" destId="{3B7FEB01-2CCA-4034-A242-B9D1D1AA7401}" srcOrd="4" destOrd="0" presId="urn:microsoft.com/office/officeart/2005/8/layout/pList1"/>
    <dgm:cxn modelId="{1C7D6E51-0D5C-4720-A56F-757C990C2734}" type="presParOf" srcId="{3B7FEB01-2CCA-4034-A242-B9D1D1AA7401}" destId="{07DDBC57-415A-4F60-AFC2-A42076CF9382}" srcOrd="0" destOrd="0" presId="urn:microsoft.com/office/officeart/2005/8/layout/pList1"/>
    <dgm:cxn modelId="{1BB48216-528E-42BA-ACDD-89BE3FD891D9}" type="presParOf" srcId="{3B7FEB01-2CCA-4034-A242-B9D1D1AA7401}" destId="{7201F1CD-52A3-4F68-8D70-8170110DEF43}" srcOrd="1" destOrd="0" presId="urn:microsoft.com/office/officeart/2005/8/layout/pList1"/>
    <dgm:cxn modelId="{0328A0A1-BD8F-4F0D-8E6A-43537006576F}" type="presParOf" srcId="{82EC193F-5F63-43AC-880B-806020AD7D89}" destId="{A3164E59-59F6-485D-8954-BD1A64B33871}" srcOrd="5" destOrd="0" presId="urn:microsoft.com/office/officeart/2005/8/layout/pList1"/>
    <dgm:cxn modelId="{7026B868-0764-4763-8E43-7FD2F4C591F8}" type="presParOf" srcId="{82EC193F-5F63-43AC-880B-806020AD7D89}" destId="{96FE6503-4CDE-4427-8A17-86F4CFF374B9}" srcOrd="6" destOrd="0" presId="urn:microsoft.com/office/officeart/2005/8/layout/pList1"/>
    <dgm:cxn modelId="{F4D9E41E-4DA1-4594-84EE-FEA6B6B487B0}" type="presParOf" srcId="{96FE6503-4CDE-4427-8A17-86F4CFF374B9}" destId="{64F4DF12-9562-47D4-984C-9B7E24B872BD}" srcOrd="0" destOrd="0" presId="urn:microsoft.com/office/officeart/2005/8/layout/pList1"/>
    <dgm:cxn modelId="{83D818EF-E783-4896-B743-32C5E07C542E}" type="presParOf" srcId="{96FE6503-4CDE-4427-8A17-86F4CFF374B9}" destId="{973F7330-6A5F-44DB-8908-DAB617FAA5F8}" srcOrd="1" destOrd="0" presId="urn:microsoft.com/office/officeart/2005/8/layout/pList1"/>
    <dgm:cxn modelId="{2DB4CDA3-4B38-448A-B887-24AEE74EEB71}" type="presParOf" srcId="{82EC193F-5F63-43AC-880B-806020AD7D89}" destId="{6D727221-7C43-4510-A370-CE96AE12F246}" srcOrd="7" destOrd="0" presId="urn:microsoft.com/office/officeart/2005/8/layout/pList1"/>
    <dgm:cxn modelId="{CB398C45-9C2F-4397-AF21-1E3A9FC8CFA7}" type="presParOf" srcId="{82EC193F-5F63-43AC-880B-806020AD7D89}" destId="{2ADB1C92-E50E-4916-A8B5-71932E24838D}" srcOrd="8" destOrd="0" presId="urn:microsoft.com/office/officeart/2005/8/layout/pList1"/>
    <dgm:cxn modelId="{C9BD3FF0-A405-46C8-8DD4-BBD41746F796}" type="presParOf" srcId="{2ADB1C92-E50E-4916-A8B5-71932E24838D}" destId="{E9AD7484-BD02-4269-A920-4B824EE57709}" srcOrd="0" destOrd="0" presId="urn:microsoft.com/office/officeart/2005/8/layout/pList1"/>
    <dgm:cxn modelId="{AF68AB4A-CA33-44BA-9A6D-6DD0149A5AD1}" type="presParOf" srcId="{2ADB1C92-E50E-4916-A8B5-71932E24838D}" destId="{591A2F4A-61BE-49A5-A009-3E78021C4D88}" srcOrd="1" destOrd="0" presId="urn:microsoft.com/office/officeart/2005/8/layout/pList1"/>
    <dgm:cxn modelId="{93AA41E2-E3A1-4111-A4AE-2AACAE3C10FD}" type="presParOf" srcId="{82EC193F-5F63-43AC-880B-806020AD7D89}" destId="{76B1EE90-A715-4A26-80CD-65B608B4371B}" srcOrd="9" destOrd="0" presId="urn:microsoft.com/office/officeart/2005/8/layout/pList1"/>
    <dgm:cxn modelId="{AF87AABA-1B20-4F05-AF21-B7DE62CCA1AF}" type="presParOf" srcId="{82EC193F-5F63-43AC-880B-806020AD7D89}" destId="{CAB68ED2-241B-4FFD-8B67-E8F89898F187}" srcOrd="10" destOrd="0" presId="urn:microsoft.com/office/officeart/2005/8/layout/pList1"/>
    <dgm:cxn modelId="{21DCC550-8E31-49C9-97A6-856436731AB4}" type="presParOf" srcId="{CAB68ED2-241B-4FFD-8B67-E8F89898F187}" destId="{A97CDFE8-4A75-42DC-BC75-951FFB7FF46E}" srcOrd="0" destOrd="0" presId="urn:microsoft.com/office/officeart/2005/8/layout/pList1"/>
    <dgm:cxn modelId="{B10D3B3C-BE29-4500-AFA5-3DB54855F4A2}" type="presParOf" srcId="{CAB68ED2-241B-4FFD-8B67-E8F89898F187}" destId="{3CD446ED-856B-4D82-A8F5-6018C0B90C9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3071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153CD9-6D0D-4F9D-99EA-9B22DBFEB78E}" type="doc">
      <dgm:prSet loTypeId="urn:microsoft.com/office/officeart/2005/8/layout/hList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DD53724-E713-4D28-841B-DD1215652270}">
      <dgm:prSet phldrT="[Text]"/>
      <dgm:spPr/>
      <dgm:t>
        <a:bodyPr/>
        <a:lstStyle/>
        <a:p>
          <a:r>
            <a:rPr lang="en-US" dirty="0" smtClean="0"/>
            <a:t>FI: that provides Deposit and lending services to “Public AT LARGE”.</a:t>
          </a:r>
          <a:endParaRPr lang="en-US" dirty="0"/>
        </a:p>
      </dgm:t>
    </dgm:pt>
    <dgm:pt modelId="{0458F656-7A20-459D-8E85-744E823A98F6}" type="parTrans" cxnId="{CC0D3F2C-60EB-4891-8058-4C37A9516A3F}">
      <dgm:prSet/>
      <dgm:spPr/>
      <dgm:t>
        <a:bodyPr/>
        <a:lstStyle/>
        <a:p>
          <a:endParaRPr lang="en-US"/>
        </a:p>
      </dgm:t>
    </dgm:pt>
    <dgm:pt modelId="{61195995-7764-4E53-B909-7653F82C6F25}" type="sibTrans" cxnId="{CC0D3F2C-60EB-4891-8058-4C37A9516A3F}">
      <dgm:prSet/>
      <dgm:spPr/>
      <dgm:t>
        <a:bodyPr/>
        <a:lstStyle/>
        <a:p>
          <a:endParaRPr lang="en-US"/>
        </a:p>
      </dgm:t>
    </dgm:pt>
    <dgm:pt modelId="{B01FA674-9E84-4D69-A776-F28573DFE28A}">
      <dgm:prSet phldrT="[Text]"/>
      <dgm:spPr/>
      <dgm:t>
        <a:bodyPr/>
        <a:lstStyle/>
        <a:p>
          <a:r>
            <a:rPr lang="en-US" dirty="0" smtClean="0"/>
            <a:t>Deposit services</a:t>
          </a:r>
          <a:endParaRPr lang="en-US" dirty="0"/>
        </a:p>
      </dgm:t>
    </dgm:pt>
    <dgm:pt modelId="{9FC49B02-C525-4119-9DC2-074C8422C7F1}" type="parTrans" cxnId="{66F6D0A4-5A5D-4904-BABF-7D06C5BAB170}">
      <dgm:prSet/>
      <dgm:spPr/>
      <dgm:t>
        <a:bodyPr/>
        <a:lstStyle/>
        <a:p>
          <a:endParaRPr lang="en-US"/>
        </a:p>
      </dgm:t>
    </dgm:pt>
    <dgm:pt modelId="{941B14C8-D403-441E-9ADB-350AC753E7E4}" type="sibTrans" cxnId="{66F6D0A4-5A5D-4904-BABF-7D06C5BAB170}">
      <dgm:prSet/>
      <dgm:spPr/>
      <dgm:t>
        <a:bodyPr/>
        <a:lstStyle/>
        <a:p>
          <a:endParaRPr lang="en-US"/>
        </a:p>
      </dgm:t>
    </dgm:pt>
    <dgm:pt modelId="{83906CD7-AF50-4D02-A868-CADDF0DAA5D6}">
      <dgm:prSet phldrT="[Text]"/>
      <dgm:spPr/>
      <dgm:t>
        <a:bodyPr/>
        <a:lstStyle/>
        <a:p>
          <a:r>
            <a:rPr lang="en-US" dirty="0" smtClean="0"/>
            <a:t>Money. [not goods, not non-money assets. Safe Deposit vault is “auxiliary service”]</a:t>
          </a:r>
          <a:endParaRPr lang="en-US" dirty="0"/>
        </a:p>
      </dgm:t>
    </dgm:pt>
    <dgm:pt modelId="{ADE18031-A6FC-4FA0-ABA6-D49AA233BEA4}" type="parTrans" cxnId="{90E24C89-E0AB-4B95-A82E-30DEBBA7848F}">
      <dgm:prSet/>
      <dgm:spPr/>
      <dgm:t>
        <a:bodyPr/>
        <a:lstStyle/>
        <a:p>
          <a:endParaRPr lang="en-US"/>
        </a:p>
      </dgm:t>
    </dgm:pt>
    <dgm:pt modelId="{555F29D2-84E0-4611-9572-8647C30BF60E}" type="sibTrans" cxnId="{90E24C89-E0AB-4B95-A82E-30DEBBA7848F}">
      <dgm:prSet/>
      <dgm:spPr/>
      <dgm:t>
        <a:bodyPr/>
        <a:lstStyle/>
        <a:p>
          <a:endParaRPr lang="en-US"/>
        </a:p>
      </dgm:t>
    </dgm:pt>
    <dgm:pt modelId="{D3FE612E-FF54-4398-950C-650560EBA11F}">
      <dgm:prSet phldrT="[Text]"/>
      <dgm:spPr/>
      <dgm:t>
        <a:bodyPr/>
        <a:lstStyle/>
        <a:p>
          <a:r>
            <a:rPr lang="en-US" dirty="0" smtClean="0"/>
            <a:t>Accepts from public @large. [not just shareholders or selected “subscribers”, “policy holders”]</a:t>
          </a:r>
          <a:endParaRPr lang="en-US" dirty="0"/>
        </a:p>
      </dgm:t>
    </dgm:pt>
    <dgm:pt modelId="{C043AD7F-0885-450B-BB7C-4C6E969AC5A9}" type="parTrans" cxnId="{E4CD7397-DB61-4C92-9AAC-0F6346A129BD}">
      <dgm:prSet/>
      <dgm:spPr/>
      <dgm:t>
        <a:bodyPr/>
        <a:lstStyle/>
        <a:p>
          <a:endParaRPr lang="en-US"/>
        </a:p>
      </dgm:t>
    </dgm:pt>
    <dgm:pt modelId="{EBD906EB-D51F-4468-B717-1CC46EBDC094}" type="sibTrans" cxnId="{E4CD7397-DB61-4C92-9AAC-0F6346A129BD}">
      <dgm:prSet/>
      <dgm:spPr/>
      <dgm:t>
        <a:bodyPr/>
        <a:lstStyle/>
        <a:p>
          <a:endParaRPr lang="en-US"/>
        </a:p>
      </dgm:t>
    </dgm:pt>
    <dgm:pt modelId="{04D19454-D619-4B28-AF79-4E1D8FDECCF6}">
      <dgm:prSet phldrT="[Text]"/>
      <dgm:spPr/>
      <dgm:t>
        <a:bodyPr/>
        <a:lstStyle/>
        <a:p>
          <a:r>
            <a:rPr lang="en-US" dirty="0" smtClean="0"/>
            <a:t>Deposits are Repayable @Time (FDRD) and @Demand.(CASA)</a:t>
          </a:r>
          <a:endParaRPr lang="en-US" dirty="0"/>
        </a:p>
      </dgm:t>
    </dgm:pt>
    <dgm:pt modelId="{31FC4A25-3141-48D5-9066-6CB48C27C576}" type="parTrans" cxnId="{1D47A048-A037-4DC9-A83A-D2D51E28C411}">
      <dgm:prSet/>
      <dgm:spPr/>
      <dgm:t>
        <a:bodyPr/>
        <a:lstStyle/>
        <a:p>
          <a:endParaRPr lang="en-US"/>
        </a:p>
      </dgm:t>
    </dgm:pt>
    <dgm:pt modelId="{2E06FDB2-021F-4FD2-8BCF-78742104D93C}" type="sibTrans" cxnId="{1D47A048-A037-4DC9-A83A-D2D51E28C411}">
      <dgm:prSet/>
      <dgm:spPr/>
      <dgm:t>
        <a:bodyPr/>
        <a:lstStyle/>
        <a:p>
          <a:endParaRPr lang="en-US"/>
        </a:p>
      </dgm:t>
    </dgm:pt>
    <dgm:pt modelId="{86ABBF48-0F35-4203-91BC-EB8AA97585E6}">
      <dgm:prSet phldrT="[Text]"/>
      <dgm:spPr/>
      <dgm:t>
        <a:bodyPr/>
        <a:lstStyle/>
        <a:p>
          <a:r>
            <a:rPr lang="en-US" dirty="0" smtClean="0"/>
            <a:t>Lending Services</a:t>
          </a:r>
          <a:endParaRPr lang="en-US" dirty="0"/>
        </a:p>
      </dgm:t>
    </dgm:pt>
    <dgm:pt modelId="{E6797EF2-0CC0-460D-82B8-79580E888E79}" type="parTrans" cxnId="{D2310797-7100-421D-9CFC-74B3A1F1B4B7}">
      <dgm:prSet/>
      <dgm:spPr/>
      <dgm:t>
        <a:bodyPr/>
        <a:lstStyle/>
        <a:p>
          <a:endParaRPr lang="en-US"/>
        </a:p>
      </dgm:t>
    </dgm:pt>
    <dgm:pt modelId="{8478FF82-2836-4A4D-A043-7619DA6A19D9}" type="sibTrans" cxnId="{D2310797-7100-421D-9CFC-74B3A1F1B4B7}">
      <dgm:prSet/>
      <dgm:spPr/>
      <dgm:t>
        <a:bodyPr/>
        <a:lstStyle/>
        <a:p>
          <a:endParaRPr lang="en-US"/>
        </a:p>
      </dgm:t>
    </dgm:pt>
    <dgm:pt modelId="{1E597DDC-20D0-4E7D-9993-00EA3A004E99}">
      <dgm:prSet phldrT="[Text]"/>
      <dgm:spPr/>
      <dgm:t>
        <a:bodyPr/>
        <a:lstStyle/>
        <a:p>
          <a:r>
            <a:rPr lang="x-none" u="sng" dirty="0" smtClean="0"/>
            <a:t>Direct lending</a:t>
          </a:r>
          <a:r>
            <a:rPr lang="en-US" u="sng" dirty="0" smtClean="0"/>
            <a:t>:</a:t>
          </a:r>
          <a:r>
            <a:rPr lang="en-US" u="none" dirty="0" smtClean="0"/>
            <a:t> </a:t>
          </a:r>
          <a:r>
            <a:rPr lang="en-US" dirty="0" smtClean="0"/>
            <a:t>to Public at large.</a:t>
          </a:r>
          <a:endParaRPr lang="en-US" dirty="0"/>
        </a:p>
      </dgm:t>
    </dgm:pt>
    <dgm:pt modelId="{BDA05937-3A15-4F38-B717-C53C44BCA337}" type="parTrans" cxnId="{E201D624-71CD-4191-8342-D3D4FD78E619}">
      <dgm:prSet/>
      <dgm:spPr/>
      <dgm:t>
        <a:bodyPr/>
        <a:lstStyle/>
        <a:p>
          <a:endParaRPr lang="en-US"/>
        </a:p>
      </dgm:t>
    </dgm:pt>
    <dgm:pt modelId="{EEB2863A-D0D2-4929-AEB7-BA82BCEE4CD4}" type="sibTrans" cxnId="{E201D624-71CD-4191-8342-D3D4FD78E619}">
      <dgm:prSet/>
      <dgm:spPr/>
      <dgm:t>
        <a:bodyPr/>
        <a:lstStyle/>
        <a:p>
          <a:endParaRPr lang="en-US"/>
        </a:p>
      </dgm:t>
    </dgm:pt>
    <dgm:pt modelId="{57568C2A-777C-4DA8-8CD6-2E99F794AF6B}">
      <dgm:prSet phldrT="[Text]"/>
      <dgm:spPr/>
      <dgm:t>
        <a:bodyPr/>
        <a:lstStyle/>
        <a:p>
          <a:r>
            <a:rPr lang="x-none" u="sng" dirty="0" smtClean="0"/>
            <a:t>Indirect lending</a:t>
          </a:r>
          <a:r>
            <a:rPr lang="en-US" u="sng" dirty="0" smtClean="0"/>
            <a:t>:</a:t>
          </a:r>
          <a:r>
            <a:rPr lang="en-US" dirty="0" smtClean="0"/>
            <a:t> NABARD/SIDBI funds when fail to meet PSL targets.</a:t>
          </a:r>
          <a:endParaRPr lang="en-US" dirty="0"/>
        </a:p>
      </dgm:t>
    </dgm:pt>
    <dgm:pt modelId="{FB6334AD-E94E-43B4-8CBA-D22535058940}" type="parTrans" cxnId="{DD4CF8A6-2F20-43C0-848C-5530C6ACE659}">
      <dgm:prSet/>
      <dgm:spPr/>
      <dgm:t>
        <a:bodyPr/>
        <a:lstStyle/>
        <a:p>
          <a:endParaRPr lang="en-US"/>
        </a:p>
      </dgm:t>
    </dgm:pt>
    <dgm:pt modelId="{DC4DB895-BF75-4FAE-AA42-EA827B15FD75}" type="sibTrans" cxnId="{DD4CF8A6-2F20-43C0-848C-5530C6ACE659}">
      <dgm:prSet/>
      <dgm:spPr/>
      <dgm:t>
        <a:bodyPr/>
        <a:lstStyle/>
        <a:p>
          <a:endParaRPr lang="en-US"/>
        </a:p>
      </dgm:t>
    </dgm:pt>
    <dgm:pt modelId="{564B43CB-8C7E-40A5-BE64-26ABD87B7144}" type="pres">
      <dgm:prSet presAssocID="{1A153CD9-6D0D-4F9D-99EA-9B22DBFEB78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0CE6CB-00B9-4C59-BCDD-0F241ABDFA2D}" type="pres">
      <dgm:prSet presAssocID="{0DD53724-E713-4D28-841B-DD1215652270}" presName="roof" presStyleLbl="dkBgShp" presStyleIdx="0" presStyleCnt="2" custScaleY="62166"/>
      <dgm:spPr/>
      <dgm:t>
        <a:bodyPr/>
        <a:lstStyle/>
        <a:p>
          <a:endParaRPr lang="en-US"/>
        </a:p>
      </dgm:t>
    </dgm:pt>
    <dgm:pt modelId="{78901727-0872-4457-A96B-4A787B0A46A1}" type="pres">
      <dgm:prSet presAssocID="{0DD53724-E713-4D28-841B-DD1215652270}" presName="pillars" presStyleCnt="0"/>
      <dgm:spPr/>
    </dgm:pt>
    <dgm:pt modelId="{B6CF942B-6815-4EDD-A3E2-D0A19FFA925B}" type="pres">
      <dgm:prSet presAssocID="{0DD53724-E713-4D28-841B-DD1215652270}" presName="pillar1" presStyleLbl="node1" presStyleIdx="0" presStyleCnt="2" custLinFactNeighborY="-98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4B8EA-6C8E-4FBA-93FF-4ECF3AE69B2C}" type="pres">
      <dgm:prSet presAssocID="{86ABBF48-0F35-4203-91BC-EB8AA97585E6}" presName="pillarX" presStyleLbl="node1" presStyleIdx="1" presStyleCnt="2" custLinFactNeighborY="-98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C3C4A-8D73-4FB5-8567-6D15A10BD7D9}" type="pres">
      <dgm:prSet presAssocID="{0DD53724-E713-4D28-841B-DD1215652270}" presName="base" presStyleLbl="dkBgShp" presStyleIdx="1" presStyleCnt="2"/>
      <dgm:spPr/>
    </dgm:pt>
  </dgm:ptLst>
  <dgm:cxnLst>
    <dgm:cxn modelId="{CC0D3F2C-60EB-4891-8058-4C37A9516A3F}" srcId="{1A153CD9-6D0D-4F9D-99EA-9B22DBFEB78E}" destId="{0DD53724-E713-4D28-841B-DD1215652270}" srcOrd="0" destOrd="0" parTransId="{0458F656-7A20-459D-8E85-744E823A98F6}" sibTransId="{61195995-7764-4E53-B909-7653F82C6F25}"/>
    <dgm:cxn modelId="{D2310797-7100-421D-9CFC-74B3A1F1B4B7}" srcId="{0DD53724-E713-4D28-841B-DD1215652270}" destId="{86ABBF48-0F35-4203-91BC-EB8AA97585E6}" srcOrd="1" destOrd="0" parTransId="{E6797EF2-0CC0-460D-82B8-79580E888E79}" sibTransId="{8478FF82-2836-4A4D-A043-7619DA6A19D9}"/>
    <dgm:cxn modelId="{791DD32F-AB7D-4EC7-891C-4BE5EBFA9BA3}" type="presOf" srcId="{57568C2A-777C-4DA8-8CD6-2E99F794AF6B}" destId="{E4B4B8EA-6C8E-4FBA-93FF-4ECF3AE69B2C}" srcOrd="0" destOrd="2" presId="urn:microsoft.com/office/officeart/2005/8/layout/hList3"/>
    <dgm:cxn modelId="{35618FE1-12FF-4D45-A00D-730A76B5286E}" type="presOf" srcId="{0DD53724-E713-4D28-841B-DD1215652270}" destId="{FD0CE6CB-00B9-4C59-BCDD-0F241ABDFA2D}" srcOrd="0" destOrd="0" presId="urn:microsoft.com/office/officeart/2005/8/layout/hList3"/>
    <dgm:cxn modelId="{2D5CD4F5-17D7-4FA2-AAF4-C11BE60980DB}" type="presOf" srcId="{86ABBF48-0F35-4203-91BC-EB8AA97585E6}" destId="{E4B4B8EA-6C8E-4FBA-93FF-4ECF3AE69B2C}" srcOrd="0" destOrd="0" presId="urn:microsoft.com/office/officeart/2005/8/layout/hList3"/>
    <dgm:cxn modelId="{E201D624-71CD-4191-8342-D3D4FD78E619}" srcId="{86ABBF48-0F35-4203-91BC-EB8AA97585E6}" destId="{1E597DDC-20D0-4E7D-9993-00EA3A004E99}" srcOrd="0" destOrd="0" parTransId="{BDA05937-3A15-4F38-B717-C53C44BCA337}" sibTransId="{EEB2863A-D0D2-4929-AEB7-BA82BCEE4CD4}"/>
    <dgm:cxn modelId="{1A761646-772A-4612-8A29-54C74A229008}" type="presOf" srcId="{04D19454-D619-4B28-AF79-4E1D8FDECCF6}" destId="{B6CF942B-6815-4EDD-A3E2-D0A19FFA925B}" srcOrd="0" destOrd="3" presId="urn:microsoft.com/office/officeart/2005/8/layout/hList3"/>
    <dgm:cxn modelId="{DD4CF8A6-2F20-43C0-848C-5530C6ACE659}" srcId="{86ABBF48-0F35-4203-91BC-EB8AA97585E6}" destId="{57568C2A-777C-4DA8-8CD6-2E99F794AF6B}" srcOrd="1" destOrd="0" parTransId="{FB6334AD-E94E-43B4-8CBA-D22535058940}" sibTransId="{DC4DB895-BF75-4FAE-AA42-EA827B15FD75}"/>
    <dgm:cxn modelId="{90E24C89-E0AB-4B95-A82E-30DEBBA7848F}" srcId="{B01FA674-9E84-4D69-A776-F28573DFE28A}" destId="{83906CD7-AF50-4D02-A868-CADDF0DAA5D6}" srcOrd="0" destOrd="0" parTransId="{ADE18031-A6FC-4FA0-ABA6-D49AA233BEA4}" sibTransId="{555F29D2-84E0-4611-9572-8647C30BF60E}"/>
    <dgm:cxn modelId="{C1EF47D0-4D34-4E1A-B388-6E77F11D3E79}" type="presOf" srcId="{1A153CD9-6D0D-4F9D-99EA-9B22DBFEB78E}" destId="{564B43CB-8C7E-40A5-BE64-26ABD87B7144}" srcOrd="0" destOrd="0" presId="urn:microsoft.com/office/officeart/2005/8/layout/hList3"/>
    <dgm:cxn modelId="{E4CD7397-DB61-4C92-9AAC-0F6346A129BD}" srcId="{B01FA674-9E84-4D69-A776-F28573DFE28A}" destId="{D3FE612E-FF54-4398-950C-650560EBA11F}" srcOrd="1" destOrd="0" parTransId="{C043AD7F-0885-450B-BB7C-4C6E969AC5A9}" sibTransId="{EBD906EB-D51F-4468-B717-1CC46EBDC094}"/>
    <dgm:cxn modelId="{46841F9B-FABD-463F-85B2-65C4F0F19682}" type="presOf" srcId="{1E597DDC-20D0-4E7D-9993-00EA3A004E99}" destId="{E4B4B8EA-6C8E-4FBA-93FF-4ECF3AE69B2C}" srcOrd="0" destOrd="1" presId="urn:microsoft.com/office/officeart/2005/8/layout/hList3"/>
    <dgm:cxn modelId="{1CD172C9-C203-4089-AD79-AA2FD629644E}" type="presOf" srcId="{83906CD7-AF50-4D02-A868-CADDF0DAA5D6}" destId="{B6CF942B-6815-4EDD-A3E2-D0A19FFA925B}" srcOrd="0" destOrd="1" presId="urn:microsoft.com/office/officeart/2005/8/layout/hList3"/>
    <dgm:cxn modelId="{66F6D0A4-5A5D-4904-BABF-7D06C5BAB170}" srcId="{0DD53724-E713-4D28-841B-DD1215652270}" destId="{B01FA674-9E84-4D69-A776-F28573DFE28A}" srcOrd="0" destOrd="0" parTransId="{9FC49B02-C525-4119-9DC2-074C8422C7F1}" sibTransId="{941B14C8-D403-441E-9ADB-350AC753E7E4}"/>
    <dgm:cxn modelId="{1D47A048-A037-4DC9-A83A-D2D51E28C411}" srcId="{B01FA674-9E84-4D69-A776-F28573DFE28A}" destId="{04D19454-D619-4B28-AF79-4E1D8FDECCF6}" srcOrd="2" destOrd="0" parTransId="{31FC4A25-3141-48D5-9066-6CB48C27C576}" sibTransId="{2E06FDB2-021F-4FD2-8BCF-78742104D93C}"/>
    <dgm:cxn modelId="{F4FB8A62-F2D8-441D-9DB3-FFF972B3E910}" type="presOf" srcId="{D3FE612E-FF54-4398-950C-650560EBA11F}" destId="{B6CF942B-6815-4EDD-A3E2-D0A19FFA925B}" srcOrd="0" destOrd="2" presId="urn:microsoft.com/office/officeart/2005/8/layout/hList3"/>
    <dgm:cxn modelId="{2F94268C-01C7-4D38-8898-2DFBA1C047CC}" type="presOf" srcId="{B01FA674-9E84-4D69-A776-F28573DFE28A}" destId="{B6CF942B-6815-4EDD-A3E2-D0A19FFA925B}" srcOrd="0" destOrd="0" presId="urn:microsoft.com/office/officeart/2005/8/layout/hList3"/>
    <dgm:cxn modelId="{3BC7987B-1E13-40CE-B2A0-F0292B0D2752}" type="presParOf" srcId="{564B43CB-8C7E-40A5-BE64-26ABD87B7144}" destId="{FD0CE6CB-00B9-4C59-BCDD-0F241ABDFA2D}" srcOrd="0" destOrd="0" presId="urn:microsoft.com/office/officeart/2005/8/layout/hList3"/>
    <dgm:cxn modelId="{1CD06CC2-07A3-437D-A2B6-FAA0E48D2C16}" type="presParOf" srcId="{564B43CB-8C7E-40A5-BE64-26ABD87B7144}" destId="{78901727-0872-4457-A96B-4A787B0A46A1}" srcOrd="1" destOrd="0" presId="urn:microsoft.com/office/officeart/2005/8/layout/hList3"/>
    <dgm:cxn modelId="{FA001C15-24B2-470C-8254-B1D9C29CE5A1}" type="presParOf" srcId="{78901727-0872-4457-A96B-4A787B0A46A1}" destId="{B6CF942B-6815-4EDD-A3E2-D0A19FFA925B}" srcOrd="0" destOrd="0" presId="urn:microsoft.com/office/officeart/2005/8/layout/hList3"/>
    <dgm:cxn modelId="{B3F3EEC3-090E-4409-B5F3-A6D1B65249DA}" type="presParOf" srcId="{78901727-0872-4457-A96B-4A787B0A46A1}" destId="{E4B4B8EA-6C8E-4FBA-93FF-4ECF3AE69B2C}" srcOrd="1" destOrd="0" presId="urn:microsoft.com/office/officeart/2005/8/layout/hList3"/>
    <dgm:cxn modelId="{0421955E-935B-45B8-A582-E934FA5AD56E}" type="presParOf" srcId="{564B43CB-8C7E-40A5-BE64-26ABD87B7144}" destId="{F66C3C4A-8D73-4FB5-8567-6D15A10BD7D9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B0C9B0-7DD8-4D28-8D90-F6EB3C4E0C5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C85361-304F-4032-9050-4C83F847079F}">
      <dgm:prSet phldrT="[Text]"/>
      <dgm:spPr/>
      <dgm:t>
        <a:bodyPr/>
        <a:lstStyle/>
        <a:p>
          <a:r>
            <a:rPr lang="en-US" dirty="0" smtClean="0"/>
            <a:t>Registration </a:t>
          </a:r>
          <a:endParaRPr lang="en-US" dirty="0"/>
        </a:p>
      </dgm:t>
    </dgm:pt>
    <dgm:pt modelId="{42BE1E5C-AD45-4174-8FE0-E136E5915EBD}" type="parTrans" cxnId="{7C003F32-AB9A-486C-8FB9-BF1C0F3E6A26}">
      <dgm:prSet/>
      <dgm:spPr/>
      <dgm:t>
        <a:bodyPr/>
        <a:lstStyle/>
        <a:p>
          <a:endParaRPr lang="en-US"/>
        </a:p>
      </dgm:t>
    </dgm:pt>
    <dgm:pt modelId="{27CE0F05-B5E9-4BDE-BE73-94EC4013622E}" type="sibTrans" cxnId="{7C003F32-AB9A-486C-8FB9-BF1C0F3E6A26}">
      <dgm:prSet/>
      <dgm:spPr/>
      <dgm:t>
        <a:bodyPr/>
        <a:lstStyle/>
        <a:p>
          <a:endParaRPr lang="en-US"/>
        </a:p>
      </dgm:t>
    </dgm:pt>
    <dgm:pt modelId="{0F16FB43-3B5D-45C5-B28A-D108FE5D44F0}">
      <dgm:prSet phldrT="[Text]"/>
      <dgm:spPr/>
      <dgm:t>
        <a:bodyPr/>
        <a:lstStyle/>
        <a:p>
          <a:r>
            <a:rPr lang="en-US" dirty="0" smtClean="0"/>
            <a:t>Banking Regulation Act</a:t>
          </a:r>
          <a:endParaRPr lang="en-US" dirty="0"/>
        </a:p>
      </dgm:t>
    </dgm:pt>
    <dgm:pt modelId="{DFFDA0AF-79DE-44D3-A8D1-0F2BE0F050EF}" type="parTrans" cxnId="{36BC96D2-6F98-4DA0-91ED-ACE8962F287A}">
      <dgm:prSet/>
      <dgm:spPr/>
      <dgm:t>
        <a:bodyPr/>
        <a:lstStyle/>
        <a:p>
          <a:endParaRPr lang="en-US"/>
        </a:p>
      </dgm:t>
    </dgm:pt>
    <dgm:pt modelId="{038B3123-8CB4-47B9-8E4C-E01D0F173AD9}" type="sibTrans" cxnId="{36BC96D2-6F98-4DA0-91ED-ACE8962F287A}">
      <dgm:prSet/>
      <dgm:spPr/>
      <dgm:t>
        <a:bodyPr/>
        <a:lstStyle/>
        <a:p>
          <a:endParaRPr lang="en-US"/>
        </a:p>
      </dgm:t>
    </dgm:pt>
    <dgm:pt modelId="{8DD2A6E8-F6DC-4AB1-9D16-EC609B5D27BD}">
      <dgm:prSet phldrT="[Text]"/>
      <dgm:spPr/>
      <dgm:t>
        <a:bodyPr/>
        <a:lstStyle/>
        <a:p>
          <a:r>
            <a:rPr lang="en-US" dirty="0" smtClean="0"/>
            <a:t>Companies Act</a:t>
          </a:r>
          <a:endParaRPr lang="en-US" dirty="0"/>
        </a:p>
      </dgm:t>
    </dgm:pt>
    <dgm:pt modelId="{CD58641F-4DC9-498C-8E25-67887B33126A}" type="parTrans" cxnId="{F651BD05-937A-4907-81F7-8A0828F3EAF6}">
      <dgm:prSet/>
      <dgm:spPr/>
      <dgm:t>
        <a:bodyPr/>
        <a:lstStyle/>
        <a:p>
          <a:endParaRPr lang="en-US"/>
        </a:p>
      </dgm:t>
    </dgm:pt>
    <dgm:pt modelId="{F06673F3-119F-4703-8114-92442466C848}" type="sibTrans" cxnId="{F651BD05-937A-4907-81F7-8A0828F3EAF6}">
      <dgm:prSet/>
      <dgm:spPr/>
      <dgm:t>
        <a:bodyPr/>
        <a:lstStyle/>
        <a:p>
          <a:endParaRPr lang="en-US"/>
        </a:p>
      </dgm:t>
    </dgm:pt>
    <dgm:pt modelId="{85260368-F855-428B-83C0-BA54BF28449B}">
      <dgm:prSet phldrT="[Text]"/>
      <dgm:spPr/>
      <dgm:t>
        <a:bodyPr/>
        <a:lstStyle/>
        <a:p>
          <a:r>
            <a:rPr lang="en-US" dirty="0" smtClean="0"/>
            <a:t>Supervision </a:t>
          </a:r>
          <a:endParaRPr lang="en-US" dirty="0"/>
        </a:p>
      </dgm:t>
    </dgm:pt>
    <dgm:pt modelId="{B4144894-04BF-4ABE-86BC-F471F43DDB8A}" type="parTrans" cxnId="{1EACCBBD-2851-419F-A07A-2FF9284C6EF4}">
      <dgm:prSet/>
      <dgm:spPr/>
      <dgm:t>
        <a:bodyPr/>
        <a:lstStyle/>
        <a:p>
          <a:endParaRPr lang="en-US"/>
        </a:p>
      </dgm:t>
    </dgm:pt>
    <dgm:pt modelId="{8C231880-42FC-4C2E-BBD1-D7960854F444}" type="sibTrans" cxnId="{1EACCBBD-2851-419F-A07A-2FF9284C6EF4}">
      <dgm:prSet/>
      <dgm:spPr/>
      <dgm:t>
        <a:bodyPr/>
        <a:lstStyle/>
        <a:p>
          <a:endParaRPr lang="en-US"/>
        </a:p>
      </dgm:t>
    </dgm:pt>
    <dgm:pt modelId="{ACF40CA2-C126-46D2-A51B-377D3CBD5BB3}">
      <dgm:prSet phldrT="[Text]"/>
      <dgm:spPr/>
      <dgm:t>
        <a:bodyPr/>
        <a:lstStyle/>
        <a:p>
          <a:r>
            <a:rPr lang="en-US" dirty="0" smtClean="0"/>
            <a:t>RBI </a:t>
          </a:r>
          <a:endParaRPr lang="en-US" dirty="0"/>
        </a:p>
      </dgm:t>
    </dgm:pt>
    <dgm:pt modelId="{C5C3A81B-01CA-4F49-B8FF-A0AD0926E730}" type="parTrans" cxnId="{A149F0B2-AF71-4158-A514-149F3499CCBC}">
      <dgm:prSet/>
      <dgm:spPr/>
      <dgm:t>
        <a:bodyPr/>
        <a:lstStyle/>
        <a:p>
          <a:endParaRPr lang="en-US"/>
        </a:p>
      </dgm:t>
    </dgm:pt>
    <dgm:pt modelId="{17EA502B-FDD9-44C1-ACE2-885017755BF2}" type="sibTrans" cxnId="{A149F0B2-AF71-4158-A514-149F3499CCBC}">
      <dgm:prSet/>
      <dgm:spPr/>
      <dgm:t>
        <a:bodyPr/>
        <a:lstStyle/>
        <a:p>
          <a:endParaRPr lang="en-US"/>
        </a:p>
      </dgm:t>
    </dgm:pt>
    <dgm:pt modelId="{561B3094-7CA0-45F7-B0FE-3B0C64E40D12}">
      <dgm:prSet phldrT="[Text]"/>
      <dgm:spPr/>
      <dgm:t>
        <a:bodyPr/>
        <a:lstStyle/>
        <a:p>
          <a:r>
            <a:rPr lang="en-US" dirty="0" smtClean="0"/>
            <a:t>Insurance Company: IRDA, </a:t>
          </a:r>
          <a:br>
            <a:rPr lang="en-US" dirty="0" smtClean="0"/>
          </a:br>
          <a:r>
            <a:rPr lang="en-US" dirty="0" smtClean="0"/>
            <a:t>Mutual funds-SEBI..</a:t>
          </a:r>
          <a:endParaRPr lang="en-US" dirty="0"/>
        </a:p>
      </dgm:t>
    </dgm:pt>
    <dgm:pt modelId="{B7D0F2C0-5DCC-4BE5-9C37-E96D131D6F1E}" type="parTrans" cxnId="{D27FEB89-6B52-4408-BB54-B13FBA0790ED}">
      <dgm:prSet/>
      <dgm:spPr/>
      <dgm:t>
        <a:bodyPr/>
        <a:lstStyle/>
        <a:p>
          <a:endParaRPr lang="en-US"/>
        </a:p>
      </dgm:t>
    </dgm:pt>
    <dgm:pt modelId="{46D7686F-65A2-4BC5-9EA5-AFAC2E44F1BA}" type="sibTrans" cxnId="{D27FEB89-6B52-4408-BB54-B13FBA0790ED}">
      <dgm:prSet/>
      <dgm:spPr/>
      <dgm:t>
        <a:bodyPr/>
        <a:lstStyle/>
        <a:p>
          <a:endParaRPr lang="en-US"/>
        </a:p>
      </dgm:t>
    </dgm:pt>
    <dgm:pt modelId="{BC839E5B-96AB-4914-9B90-ACA7C8840ED2}">
      <dgm:prSet phldrT="[Text]"/>
      <dgm:spPr/>
      <dgm:t>
        <a:bodyPr/>
        <a:lstStyle/>
        <a:p>
          <a:r>
            <a:rPr lang="en-US" dirty="0" smtClean="0"/>
            <a:t>Deposits</a:t>
          </a:r>
          <a:endParaRPr lang="en-US" dirty="0"/>
        </a:p>
      </dgm:t>
    </dgm:pt>
    <dgm:pt modelId="{1929AE0E-476A-4986-8607-11CCE930C499}" type="parTrans" cxnId="{7A1EEE00-50AC-48B4-B6DF-26819F2D901A}">
      <dgm:prSet/>
      <dgm:spPr/>
      <dgm:t>
        <a:bodyPr/>
        <a:lstStyle/>
        <a:p>
          <a:endParaRPr lang="en-US"/>
        </a:p>
      </dgm:t>
    </dgm:pt>
    <dgm:pt modelId="{20328952-8E30-45C9-A31C-0CE5A9282CB9}" type="sibTrans" cxnId="{7A1EEE00-50AC-48B4-B6DF-26819F2D901A}">
      <dgm:prSet/>
      <dgm:spPr/>
      <dgm:t>
        <a:bodyPr/>
        <a:lstStyle/>
        <a:p>
          <a:endParaRPr lang="en-US"/>
        </a:p>
      </dgm:t>
    </dgm:pt>
    <dgm:pt modelId="{46515AA0-F732-44FA-81FA-596A72814B43}">
      <dgm:prSet phldrT="[Text]"/>
      <dgm:spPr/>
      <dgm:t>
        <a:bodyPr/>
        <a:lstStyle/>
        <a:p>
          <a:r>
            <a:rPr lang="en-US" dirty="0" smtClean="0"/>
            <a:t>Time &amp; Demand [</a:t>
          </a:r>
          <a:r>
            <a:rPr lang="en-US" dirty="0" err="1" smtClean="0"/>
            <a:t>chequable</a:t>
          </a:r>
          <a:r>
            <a:rPr lang="en-US" dirty="0" smtClean="0"/>
            <a:t> deposit]</a:t>
          </a:r>
          <a:endParaRPr lang="en-US" dirty="0"/>
        </a:p>
      </dgm:t>
    </dgm:pt>
    <dgm:pt modelId="{6F8F2CC9-C7F9-4448-9E20-A7BF06D71BE1}" type="parTrans" cxnId="{075E1D53-D266-4AE3-B74E-90747C7AD02A}">
      <dgm:prSet/>
      <dgm:spPr/>
      <dgm:t>
        <a:bodyPr/>
        <a:lstStyle/>
        <a:p>
          <a:endParaRPr lang="en-US"/>
        </a:p>
      </dgm:t>
    </dgm:pt>
    <dgm:pt modelId="{87C3CF11-BB59-474D-B5D9-255D23DCFA87}" type="sibTrans" cxnId="{075E1D53-D266-4AE3-B74E-90747C7AD02A}">
      <dgm:prSet/>
      <dgm:spPr/>
      <dgm:t>
        <a:bodyPr/>
        <a:lstStyle/>
        <a:p>
          <a:endParaRPr lang="en-US"/>
        </a:p>
      </dgm:t>
    </dgm:pt>
    <dgm:pt modelId="{7657F77E-1DDB-4F4A-B7DB-AD485C16404D}">
      <dgm:prSet phldrT="[Text]"/>
      <dgm:spPr/>
      <dgm:t>
        <a:bodyPr/>
        <a:lstStyle/>
        <a:p>
          <a:r>
            <a:rPr lang="en-US" dirty="0" smtClean="0"/>
            <a:t>Only Time. (NBFC-D)</a:t>
          </a:r>
          <a:endParaRPr lang="en-US" dirty="0"/>
        </a:p>
      </dgm:t>
    </dgm:pt>
    <dgm:pt modelId="{4714D8F9-87A5-44F0-9F9F-E7E13B5A9841}" type="parTrans" cxnId="{B9EFBD76-3787-4111-B615-002DC309A474}">
      <dgm:prSet/>
      <dgm:spPr/>
      <dgm:t>
        <a:bodyPr/>
        <a:lstStyle/>
        <a:p>
          <a:endParaRPr lang="en-US"/>
        </a:p>
      </dgm:t>
    </dgm:pt>
    <dgm:pt modelId="{1DFFE873-A04B-4B7C-8153-1DEDF1547764}" type="sibTrans" cxnId="{B9EFBD76-3787-4111-B615-002DC309A474}">
      <dgm:prSet/>
      <dgm:spPr/>
      <dgm:t>
        <a:bodyPr/>
        <a:lstStyle/>
        <a:p>
          <a:endParaRPr lang="en-US"/>
        </a:p>
      </dgm:t>
    </dgm:pt>
    <dgm:pt modelId="{B11587B6-20D0-4E28-B489-C7FC1968E7CB}">
      <dgm:prSet phldrT="[Text]"/>
      <dgm:spPr/>
      <dgm:t>
        <a:bodyPr/>
        <a:lstStyle/>
        <a:p>
          <a:r>
            <a:rPr lang="en-US" dirty="0" err="1" smtClean="0"/>
            <a:t>Chequebook</a:t>
          </a:r>
          <a:endParaRPr lang="en-US" dirty="0"/>
        </a:p>
      </dgm:t>
    </dgm:pt>
    <dgm:pt modelId="{C052F52A-2BA2-4494-96FA-078C32683C80}" type="parTrans" cxnId="{C17FE928-C384-4805-B132-65A505C5D0C9}">
      <dgm:prSet/>
      <dgm:spPr/>
      <dgm:t>
        <a:bodyPr/>
        <a:lstStyle/>
        <a:p>
          <a:endParaRPr lang="en-US"/>
        </a:p>
      </dgm:t>
    </dgm:pt>
    <dgm:pt modelId="{514E7BD1-576D-427E-B663-61EF2E82308F}" type="sibTrans" cxnId="{C17FE928-C384-4805-B132-65A505C5D0C9}">
      <dgm:prSet/>
      <dgm:spPr/>
      <dgm:t>
        <a:bodyPr/>
        <a:lstStyle/>
        <a:p>
          <a:endParaRPr lang="en-US"/>
        </a:p>
      </dgm:t>
    </dgm:pt>
    <dgm:pt modelId="{F10F5A4F-8E23-4AEF-A3F7-567A69FB49AA}">
      <dgm:prSet phldrT="[Text]"/>
      <dgm:spPr/>
      <dgm:t>
        <a:bodyPr/>
        <a:lstStyle/>
        <a:p>
          <a:r>
            <a:rPr lang="en-US" dirty="0" smtClean="0"/>
            <a:t>Yes, Payment Settle Act’07, CTS</a:t>
          </a:r>
          <a:endParaRPr lang="en-US" dirty="0"/>
        </a:p>
      </dgm:t>
    </dgm:pt>
    <dgm:pt modelId="{28C64FC8-C367-40E2-8781-53ED154C4D72}" type="parTrans" cxnId="{08C9D759-6202-4931-84BA-3E3217C94FDC}">
      <dgm:prSet/>
      <dgm:spPr/>
      <dgm:t>
        <a:bodyPr/>
        <a:lstStyle/>
        <a:p>
          <a:endParaRPr lang="en-US"/>
        </a:p>
      </dgm:t>
    </dgm:pt>
    <dgm:pt modelId="{315267C7-9FEE-46D9-B5DC-652CA9798883}" type="sibTrans" cxnId="{08C9D759-6202-4931-84BA-3E3217C94FDC}">
      <dgm:prSet/>
      <dgm:spPr/>
      <dgm:t>
        <a:bodyPr/>
        <a:lstStyle/>
        <a:p>
          <a:endParaRPr lang="en-US"/>
        </a:p>
      </dgm:t>
    </dgm:pt>
    <dgm:pt modelId="{EA76E651-8648-4C8C-BDE1-4C819E8D6BFC}">
      <dgm:prSet phldrT="[Text]"/>
      <dgm:spPr/>
      <dgm:t>
        <a:bodyPr/>
        <a:lstStyle/>
        <a:p>
          <a:r>
            <a:rPr lang="en-US" dirty="0" smtClean="0"/>
            <a:t>No.  Only “TIME Dep”</a:t>
          </a:r>
          <a:endParaRPr lang="en-US" dirty="0"/>
        </a:p>
      </dgm:t>
    </dgm:pt>
    <dgm:pt modelId="{C9999F8C-10C0-4DD0-B231-DC893317531C}" type="parTrans" cxnId="{06EFF88A-BF93-424A-8379-D5150C56F294}">
      <dgm:prSet/>
      <dgm:spPr/>
      <dgm:t>
        <a:bodyPr/>
        <a:lstStyle/>
        <a:p>
          <a:endParaRPr lang="en-US"/>
        </a:p>
      </dgm:t>
    </dgm:pt>
    <dgm:pt modelId="{78F810B7-01B7-45F7-BC5A-0EDCBA1B90A9}" type="sibTrans" cxnId="{06EFF88A-BF93-424A-8379-D5150C56F294}">
      <dgm:prSet/>
      <dgm:spPr/>
      <dgm:t>
        <a:bodyPr/>
        <a:lstStyle/>
        <a:p>
          <a:endParaRPr lang="en-US"/>
        </a:p>
      </dgm:t>
    </dgm:pt>
    <dgm:pt modelId="{293209C0-A6F6-4EC4-A6A9-721046AAA1CD}">
      <dgm:prSet phldrT="[Text]"/>
      <dgm:spPr/>
      <dgm:t>
        <a:bodyPr/>
        <a:lstStyle/>
        <a:p>
          <a:r>
            <a:rPr lang="en-US" dirty="0" smtClean="0"/>
            <a:t>Entry Capital</a:t>
          </a:r>
          <a:endParaRPr lang="en-US" dirty="0"/>
        </a:p>
      </dgm:t>
    </dgm:pt>
    <dgm:pt modelId="{97AD24F8-6540-4F22-8848-3EFA3D43CF56}" type="parTrans" cxnId="{AAB87B2E-AD55-484D-8113-0071B8B8EFDE}">
      <dgm:prSet/>
      <dgm:spPr/>
      <dgm:t>
        <a:bodyPr/>
        <a:lstStyle/>
        <a:p>
          <a:endParaRPr lang="en-US"/>
        </a:p>
      </dgm:t>
    </dgm:pt>
    <dgm:pt modelId="{7385BE6B-CD61-49BD-93B4-E99A414031CB}" type="sibTrans" cxnId="{AAB87B2E-AD55-484D-8113-0071B8B8EFDE}">
      <dgm:prSet/>
      <dgm:spPr/>
      <dgm:t>
        <a:bodyPr/>
        <a:lstStyle/>
        <a:p>
          <a:endParaRPr lang="en-US"/>
        </a:p>
      </dgm:t>
    </dgm:pt>
    <dgm:pt modelId="{4523B353-FFF3-4CAE-B3C0-F9F106BA898D}">
      <dgm:prSet phldrT="[Text]"/>
      <dgm:spPr/>
      <dgm:t>
        <a:bodyPr/>
        <a:lstStyle/>
        <a:p>
          <a:r>
            <a:rPr lang="en-US" dirty="0" smtClean="0"/>
            <a:t>500 Cr.</a:t>
          </a:r>
          <a:endParaRPr lang="en-US" dirty="0"/>
        </a:p>
      </dgm:t>
    </dgm:pt>
    <dgm:pt modelId="{285B663C-4900-4F76-94C4-BA5EAE8AA62C}" type="parTrans" cxnId="{9E23733C-5796-4288-A26A-2B4679639EC6}">
      <dgm:prSet/>
      <dgm:spPr/>
      <dgm:t>
        <a:bodyPr/>
        <a:lstStyle/>
        <a:p>
          <a:endParaRPr lang="en-US"/>
        </a:p>
      </dgm:t>
    </dgm:pt>
    <dgm:pt modelId="{07D63C77-FCBC-4723-9D59-5E18B26AD768}" type="sibTrans" cxnId="{9E23733C-5796-4288-A26A-2B4679639EC6}">
      <dgm:prSet/>
      <dgm:spPr/>
      <dgm:t>
        <a:bodyPr/>
        <a:lstStyle/>
        <a:p>
          <a:endParaRPr lang="en-US"/>
        </a:p>
      </dgm:t>
    </dgm:pt>
    <dgm:pt modelId="{48C90B18-7953-4E11-9B50-2E0381D9403A}">
      <dgm:prSet phldrT="[Text]"/>
      <dgm:spPr/>
      <dgm:t>
        <a:bodyPr/>
        <a:lstStyle/>
        <a:p>
          <a:r>
            <a:rPr lang="en-US" dirty="0" smtClean="0"/>
            <a:t>5cr for </a:t>
          </a:r>
          <a:r>
            <a:rPr lang="en-US" dirty="0" err="1" smtClean="0"/>
            <a:t>MicroFin</a:t>
          </a:r>
          <a:r>
            <a:rPr lang="en-US" dirty="0" smtClean="0"/>
            <a:t>, 2 cr for others; 200 cr. For reinsurer</a:t>
          </a:r>
          <a:endParaRPr lang="en-US" dirty="0"/>
        </a:p>
      </dgm:t>
    </dgm:pt>
    <dgm:pt modelId="{DBA156F1-0A15-41FA-AFBE-01799588E698}" type="parTrans" cxnId="{12513D70-67C2-4759-ABF6-D1BFD36FE884}">
      <dgm:prSet/>
      <dgm:spPr/>
      <dgm:t>
        <a:bodyPr/>
        <a:lstStyle/>
        <a:p>
          <a:endParaRPr lang="en-US"/>
        </a:p>
      </dgm:t>
    </dgm:pt>
    <dgm:pt modelId="{5678FCDC-9048-43CD-BE02-31DBE0545A5F}" type="sibTrans" cxnId="{12513D70-67C2-4759-ABF6-D1BFD36FE884}">
      <dgm:prSet/>
      <dgm:spPr/>
      <dgm:t>
        <a:bodyPr/>
        <a:lstStyle/>
        <a:p>
          <a:endParaRPr lang="en-US"/>
        </a:p>
      </dgm:t>
    </dgm:pt>
    <dgm:pt modelId="{C271FF05-FCA5-4F7A-8FC4-134886AE1AF7}">
      <dgm:prSet phldrT="[Text]"/>
      <dgm:spPr/>
      <dgm:t>
        <a:bodyPr/>
        <a:lstStyle/>
        <a:p>
          <a:r>
            <a:rPr lang="en-US" smtClean="0"/>
            <a:t>Reserve Ratio</a:t>
          </a:r>
          <a:endParaRPr lang="en-US" dirty="0"/>
        </a:p>
      </dgm:t>
    </dgm:pt>
    <dgm:pt modelId="{7F9E3CC0-4D4B-4653-82D1-7BBF3634AECD}" type="parTrans" cxnId="{F87A5E7E-EC50-44F4-A68A-2DB1C6562534}">
      <dgm:prSet/>
      <dgm:spPr/>
      <dgm:t>
        <a:bodyPr/>
        <a:lstStyle/>
        <a:p>
          <a:endParaRPr lang="en-US"/>
        </a:p>
      </dgm:t>
    </dgm:pt>
    <dgm:pt modelId="{CD80C797-C53F-4EE4-ABF5-78A5A6C3D717}" type="sibTrans" cxnId="{F87A5E7E-EC50-44F4-A68A-2DB1C6562534}">
      <dgm:prSet/>
      <dgm:spPr/>
      <dgm:t>
        <a:bodyPr/>
        <a:lstStyle/>
        <a:p>
          <a:endParaRPr lang="en-US"/>
        </a:p>
      </dgm:t>
    </dgm:pt>
    <dgm:pt modelId="{5D074D10-8109-4799-9971-CECA2AB1CA59}">
      <dgm:prSet phldrT="[Text]"/>
      <dgm:spPr/>
      <dgm:t>
        <a:bodyPr/>
        <a:lstStyle/>
        <a:p>
          <a:r>
            <a:rPr lang="en-US" dirty="0" smtClean="0"/>
            <a:t>4% CRR, 20.5% SLR</a:t>
          </a:r>
          <a:endParaRPr lang="en-US" dirty="0"/>
        </a:p>
      </dgm:t>
    </dgm:pt>
    <dgm:pt modelId="{8CF608AB-101B-4706-A481-CEBA0D449790}" type="parTrans" cxnId="{48C72F8F-9264-433D-8ADF-259B7AC36B30}">
      <dgm:prSet/>
      <dgm:spPr/>
      <dgm:t>
        <a:bodyPr/>
        <a:lstStyle/>
        <a:p>
          <a:endParaRPr lang="en-US"/>
        </a:p>
      </dgm:t>
    </dgm:pt>
    <dgm:pt modelId="{14645233-65EA-4BA8-B01C-2184DED0AF93}" type="sibTrans" cxnId="{48C72F8F-9264-433D-8ADF-259B7AC36B30}">
      <dgm:prSet/>
      <dgm:spPr/>
      <dgm:t>
        <a:bodyPr/>
        <a:lstStyle/>
        <a:p>
          <a:endParaRPr lang="en-US"/>
        </a:p>
      </dgm:t>
    </dgm:pt>
    <dgm:pt modelId="{8AEBA077-43FF-4C59-B2AF-CB002AE75296}">
      <dgm:prSet phldrT="[Text]"/>
      <dgm:spPr/>
      <dgm:t>
        <a:bodyPr/>
        <a:lstStyle/>
        <a:p>
          <a:r>
            <a:rPr lang="en-US" dirty="0" smtClean="0"/>
            <a:t>NBFC-D: % SLR.</a:t>
          </a:r>
          <a:endParaRPr lang="en-US" dirty="0"/>
        </a:p>
      </dgm:t>
    </dgm:pt>
    <dgm:pt modelId="{35CD6AA3-8217-485C-98CE-422701C08988}" type="parTrans" cxnId="{A8C787D2-8700-4B36-A1BA-3CE42F4BA1FA}">
      <dgm:prSet/>
      <dgm:spPr/>
      <dgm:t>
        <a:bodyPr/>
        <a:lstStyle/>
        <a:p>
          <a:endParaRPr lang="en-US"/>
        </a:p>
      </dgm:t>
    </dgm:pt>
    <dgm:pt modelId="{FC217BD4-03D7-4E77-8D5E-233D1B758603}" type="sibTrans" cxnId="{A8C787D2-8700-4B36-A1BA-3CE42F4BA1FA}">
      <dgm:prSet/>
      <dgm:spPr/>
      <dgm:t>
        <a:bodyPr/>
        <a:lstStyle/>
        <a:p>
          <a:endParaRPr lang="en-US"/>
        </a:p>
      </dgm:t>
    </dgm:pt>
    <dgm:pt modelId="{BD256F08-BE3C-459A-A688-DACACEFE912C}" type="pres">
      <dgm:prSet presAssocID="{86B0C9B0-7DD8-4D28-8D90-F6EB3C4E0C5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3ECD6BB-F197-4F0F-AFD4-52BD75968A5C}" type="pres">
      <dgm:prSet presAssocID="{ACC85361-304F-4032-9050-4C83F847079F}" presName="horFlow" presStyleCnt="0"/>
      <dgm:spPr/>
    </dgm:pt>
    <dgm:pt modelId="{8EB86898-F029-4403-81A1-56A21FFBDD9E}" type="pres">
      <dgm:prSet presAssocID="{ACC85361-304F-4032-9050-4C83F847079F}" presName="bigChev" presStyleLbl="node1" presStyleIdx="0" presStyleCnt="6" custScaleX="216551"/>
      <dgm:spPr/>
      <dgm:t>
        <a:bodyPr/>
        <a:lstStyle/>
        <a:p>
          <a:endParaRPr lang="en-US"/>
        </a:p>
      </dgm:t>
    </dgm:pt>
    <dgm:pt modelId="{96F59756-6622-4393-8196-475F0DD188BC}" type="pres">
      <dgm:prSet presAssocID="{DFFDA0AF-79DE-44D3-A8D1-0F2BE0F050EF}" presName="parTrans" presStyleCnt="0"/>
      <dgm:spPr/>
    </dgm:pt>
    <dgm:pt modelId="{3B05B8C8-F308-4E5A-A3A1-BE310BBC52CC}" type="pres">
      <dgm:prSet presAssocID="{0F16FB43-3B5D-45C5-B28A-D108FE5D44F0}" presName="node" presStyleLbl="alignAccFollowNode1" presStyleIdx="0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275E8-FAC9-4E5C-B1C8-A3F3104C6A73}" type="pres">
      <dgm:prSet presAssocID="{038B3123-8CB4-47B9-8E4C-E01D0F173AD9}" presName="sibTrans" presStyleCnt="0"/>
      <dgm:spPr/>
    </dgm:pt>
    <dgm:pt modelId="{E7477036-D1A1-4D26-A093-0B0F0BB94A92}" type="pres">
      <dgm:prSet presAssocID="{8DD2A6E8-F6DC-4AB1-9D16-EC609B5D27BD}" presName="node" presStyleLbl="alignAccFollowNode1" presStyleIdx="1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54F708-E996-42BA-92EA-0A9BDE87F2E7}" type="pres">
      <dgm:prSet presAssocID="{ACC85361-304F-4032-9050-4C83F847079F}" presName="vSp" presStyleCnt="0"/>
      <dgm:spPr/>
    </dgm:pt>
    <dgm:pt modelId="{5A943E7D-E70E-4D0B-895A-AD41F947C3A6}" type="pres">
      <dgm:prSet presAssocID="{293209C0-A6F6-4EC4-A6A9-721046AAA1CD}" presName="horFlow" presStyleCnt="0"/>
      <dgm:spPr/>
    </dgm:pt>
    <dgm:pt modelId="{C37D18B7-E45C-4E31-A2C0-E64FF36D1289}" type="pres">
      <dgm:prSet presAssocID="{293209C0-A6F6-4EC4-A6A9-721046AAA1CD}" presName="bigChev" presStyleLbl="node1" presStyleIdx="1" presStyleCnt="6" custScaleX="216551"/>
      <dgm:spPr/>
      <dgm:t>
        <a:bodyPr/>
        <a:lstStyle/>
        <a:p>
          <a:endParaRPr lang="en-US"/>
        </a:p>
      </dgm:t>
    </dgm:pt>
    <dgm:pt modelId="{5C1052C5-AEB9-435B-BC99-1953E5DF749B}" type="pres">
      <dgm:prSet presAssocID="{285B663C-4900-4F76-94C4-BA5EAE8AA62C}" presName="parTrans" presStyleCnt="0"/>
      <dgm:spPr/>
    </dgm:pt>
    <dgm:pt modelId="{89633326-1320-4BF7-B244-1A969221EDC1}" type="pres">
      <dgm:prSet presAssocID="{4523B353-FFF3-4CAE-B3C0-F9F106BA898D}" presName="node" presStyleLbl="alignAccFollowNode1" presStyleIdx="2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E92301-6A5B-430A-8BE6-5DC5DA784211}" type="pres">
      <dgm:prSet presAssocID="{07D63C77-FCBC-4723-9D59-5E18B26AD768}" presName="sibTrans" presStyleCnt="0"/>
      <dgm:spPr/>
    </dgm:pt>
    <dgm:pt modelId="{FC2DAE2B-D0BC-47BF-9FD8-09112E44556D}" type="pres">
      <dgm:prSet presAssocID="{48C90B18-7953-4E11-9B50-2E0381D9403A}" presName="node" presStyleLbl="alignAccFollowNode1" presStyleIdx="3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5A66DC-E73A-4462-A1F0-9A3AB4C058E7}" type="pres">
      <dgm:prSet presAssocID="{293209C0-A6F6-4EC4-A6A9-721046AAA1CD}" presName="vSp" presStyleCnt="0"/>
      <dgm:spPr/>
    </dgm:pt>
    <dgm:pt modelId="{219D03C1-2C5D-4218-8CAF-C32F54B65776}" type="pres">
      <dgm:prSet presAssocID="{85260368-F855-428B-83C0-BA54BF28449B}" presName="horFlow" presStyleCnt="0"/>
      <dgm:spPr/>
    </dgm:pt>
    <dgm:pt modelId="{C1D4BA22-2C76-4C70-8FAC-65CE83EDCCBE}" type="pres">
      <dgm:prSet presAssocID="{85260368-F855-428B-83C0-BA54BF28449B}" presName="bigChev" presStyleLbl="node1" presStyleIdx="2" presStyleCnt="6" custScaleX="216551"/>
      <dgm:spPr/>
      <dgm:t>
        <a:bodyPr/>
        <a:lstStyle/>
        <a:p>
          <a:endParaRPr lang="en-US"/>
        </a:p>
      </dgm:t>
    </dgm:pt>
    <dgm:pt modelId="{2B80A19B-164A-4030-8A8B-D3D4B281982C}" type="pres">
      <dgm:prSet presAssocID="{C5C3A81B-01CA-4F49-B8FF-A0AD0926E730}" presName="parTrans" presStyleCnt="0"/>
      <dgm:spPr/>
    </dgm:pt>
    <dgm:pt modelId="{1BB41C5C-ADDA-4F36-93FF-BDA8D70798E9}" type="pres">
      <dgm:prSet presAssocID="{ACF40CA2-C126-46D2-A51B-377D3CBD5BB3}" presName="node" presStyleLbl="alignAccFollowNode1" presStyleIdx="4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9B294-7839-44D4-B9A1-574C2CC387ED}" type="pres">
      <dgm:prSet presAssocID="{17EA502B-FDD9-44C1-ACE2-885017755BF2}" presName="sibTrans" presStyleCnt="0"/>
      <dgm:spPr/>
    </dgm:pt>
    <dgm:pt modelId="{D4CDDAAC-37DB-4150-ABDD-79C0A0F34DAE}" type="pres">
      <dgm:prSet presAssocID="{561B3094-7CA0-45F7-B0FE-3B0C64E40D12}" presName="node" presStyleLbl="alignAccFollowNode1" presStyleIdx="5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EE0007-9347-48A5-A280-28299AFB44E5}" type="pres">
      <dgm:prSet presAssocID="{85260368-F855-428B-83C0-BA54BF28449B}" presName="vSp" presStyleCnt="0"/>
      <dgm:spPr/>
    </dgm:pt>
    <dgm:pt modelId="{20654058-8062-49DF-B124-609797F4FC48}" type="pres">
      <dgm:prSet presAssocID="{BC839E5B-96AB-4914-9B90-ACA7C8840ED2}" presName="horFlow" presStyleCnt="0"/>
      <dgm:spPr/>
    </dgm:pt>
    <dgm:pt modelId="{1FB2F362-9152-4765-887D-4EA141B12FEB}" type="pres">
      <dgm:prSet presAssocID="{BC839E5B-96AB-4914-9B90-ACA7C8840ED2}" presName="bigChev" presStyleLbl="node1" presStyleIdx="3" presStyleCnt="6" custScaleX="216551"/>
      <dgm:spPr/>
      <dgm:t>
        <a:bodyPr/>
        <a:lstStyle/>
        <a:p>
          <a:endParaRPr lang="en-US"/>
        </a:p>
      </dgm:t>
    </dgm:pt>
    <dgm:pt modelId="{EE9C57AF-6492-40A0-A1A8-EA2F1952BBD5}" type="pres">
      <dgm:prSet presAssocID="{6F8F2CC9-C7F9-4448-9E20-A7BF06D71BE1}" presName="parTrans" presStyleCnt="0"/>
      <dgm:spPr/>
    </dgm:pt>
    <dgm:pt modelId="{95277EB6-DD1F-4485-AA35-05446A911461}" type="pres">
      <dgm:prSet presAssocID="{46515AA0-F732-44FA-81FA-596A72814B43}" presName="node" presStyleLbl="alignAccFollowNode1" presStyleIdx="6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C8C35-DA00-4BA6-8F58-F4F01FD685C1}" type="pres">
      <dgm:prSet presAssocID="{87C3CF11-BB59-474D-B5D9-255D23DCFA87}" presName="sibTrans" presStyleCnt="0"/>
      <dgm:spPr/>
    </dgm:pt>
    <dgm:pt modelId="{93904E78-882E-4276-AE37-5A6F8B9EA227}" type="pres">
      <dgm:prSet presAssocID="{7657F77E-1DDB-4F4A-B7DB-AD485C16404D}" presName="node" presStyleLbl="alignAccFollowNode1" presStyleIdx="7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C8AA8-F9CF-4328-82EE-68A7F7CCF9B0}" type="pres">
      <dgm:prSet presAssocID="{BC839E5B-96AB-4914-9B90-ACA7C8840ED2}" presName="vSp" presStyleCnt="0"/>
      <dgm:spPr/>
    </dgm:pt>
    <dgm:pt modelId="{5B789E62-E8A9-4C55-BB2B-D5981156275B}" type="pres">
      <dgm:prSet presAssocID="{B11587B6-20D0-4E28-B489-C7FC1968E7CB}" presName="horFlow" presStyleCnt="0"/>
      <dgm:spPr/>
    </dgm:pt>
    <dgm:pt modelId="{0B90FD60-CED0-413E-A1AE-7E85B5F5CA38}" type="pres">
      <dgm:prSet presAssocID="{B11587B6-20D0-4E28-B489-C7FC1968E7CB}" presName="bigChev" presStyleLbl="node1" presStyleIdx="4" presStyleCnt="6" custScaleX="216551"/>
      <dgm:spPr/>
      <dgm:t>
        <a:bodyPr/>
        <a:lstStyle/>
        <a:p>
          <a:endParaRPr lang="en-US"/>
        </a:p>
      </dgm:t>
    </dgm:pt>
    <dgm:pt modelId="{8E7BEADA-0536-466A-B83F-8F59326CF400}" type="pres">
      <dgm:prSet presAssocID="{28C64FC8-C367-40E2-8781-53ED154C4D72}" presName="parTrans" presStyleCnt="0"/>
      <dgm:spPr/>
    </dgm:pt>
    <dgm:pt modelId="{FDCC3F24-C9CE-48A6-A30D-DCC6CE80E128}" type="pres">
      <dgm:prSet presAssocID="{F10F5A4F-8E23-4AEF-A3F7-567A69FB49AA}" presName="node" presStyleLbl="alignAccFollowNode1" presStyleIdx="8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A7DDDF-1399-47E5-B895-C5BA77A866D9}" type="pres">
      <dgm:prSet presAssocID="{315267C7-9FEE-46D9-B5DC-652CA9798883}" presName="sibTrans" presStyleCnt="0"/>
      <dgm:spPr/>
    </dgm:pt>
    <dgm:pt modelId="{C65B6F10-0E07-449A-9DC7-66B3B904D25A}" type="pres">
      <dgm:prSet presAssocID="{EA76E651-8648-4C8C-BDE1-4C819E8D6BFC}" presName="node" presStyleLbl="alignAccFollowNode1" presStyleIdx="9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08A0F-3409-40C1-829C-5B108E0A8C35}" type="pres">
      <dgm:prSet presAssocID="{B11587B6-20D0-4E28-B489-C7FC1968E7CB}" presName="vSp" presStyleCnt="0"/>
      <dgm:spPr/>
    </dgm:pt>
    <dgm:pt modelId="{B0D3C1DF-F9AD-46C9-B866-97A1F2057522}" type="pres">
      <dgm:prSet presAssocID="{C271FF05-FCA5-4F7A-8FC4-134886AE1AF7}" presName="horFlow" presStyleCnt="0"/>
      <dgm:spPr/>
    </dgm:pt>
    <dgm:pt modelId="{4AB4D438-C81C-46E3-84CE-83C8A22AFDAE}" type="pres">
      <dgm:prSet presAssocID="{C271FF05-FCA5-4F7A-8FC4-134886AE1AF7}" presName="bigChev" presStyleLbl="node1" presStyleIdx="5" presStyleCnt="6" custScaleX="216551"/>
      <dgm:spPr/>
      <dgm:t>
        <a:bodyPr/>
        <a:lstStyle/>
        <a:p>
          <a:endParaRPr lang="en-US"/>
        </a:p>
      </dgm:t>
    </dgm:pt>
    <dgm:pt modelId="{1FFCDAF6-308D-48C4-A77A-90E34887A9EA}" type="pres">
      <dgm:prSet presAssocID="{8CF608AB-101B-4706-A481-CEBA0D449790}" presName="parTrans" presStyleCnt="0"/>
      <dgm:spPr/>
    </dgm:pt>
    <dgm:pt modelId="{BF70E0EF-0CC7-4C9A-B154-067CB472266D}" type="pres">
      <dgm:prSet presAssocID="{5D074D10-8109-4799-9971-CECA2AB1CA59}" presName="node" presStyleLbl="alignAccFollowNode1" presStyleIdx="10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A989A-CC13-4FBA-8559-50694431F3EC}" type="pres">
      <dgm:prSet presAssocID="{14645233-65EA-4BA8-B01C-2184DED0AF93}" presName="sibTrans" presStyleCnt="0"/>
      <dgm:spPr/>
    </dgm:pt>
    <dgm:pt modelId="{7E4906B4-E7A0-40B6-AAFF-1D204ED6CEA5}" type="pres">
      <dgm:prSet presAssocID="{8AEBA077-43FF-4C59-B2AF-CB002AE75296}" presName="node" presStyleLbl="alignAccFollowNode1" presStyleIdx="11" presStyleCnt="12" custScaleX="21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F4FFB4-0E15-438E-A888-1A5BF4305880}" type="presOf" srcId="{0F16FB43-3B5D-45C5-B28A-D108FE5D44F0}" destId="{3B05B8C8-F308-4E5A-A3A1-BE310BBC52CC}" srcOrd="0" destOrd="0" presId="urn:microsoft.com/office/officeart/2005/8/layout/lProcess3"/>
    <dgm:cxn modelId="{AAB87B2E-AD55-484D-8113-0071B8B8EFDE}" srcId="{86B0C9B0-7DD8-4D28-8D90-F6EB3C4E0C52}" destId="{293209C0-A6F6-4EC4-A6A9-721046AAA1CD}" srcOrd="1" destOrd="0" parTransId="{97AD24F8-6540-4F22-8848-3EFA3D43CF56}" sibTransId="{7385BE6B-CD61-49BD-93B4-E99A414031CB}"/>
    <dgm:cxn modelId="{55B2B6E6-6CDD-41DA-80BD-6B89F2774C18}" type="presOf" srcId="{561B3094-7CA0-45F7-B0FE-3B0C64E40D12}" destId="{D4CDDAAC-37DB-4150-ABDD-79C0A0F34DAE}" srcOrd="0" destOrd="0" presId="urn:microsoft.com/office/officeart/2005/8/layout/lProcess3"/>
    <dgm:cxn modelId="{072D9DB5-5A2D-4F1B-B124-97E9FFBDC5AA}" type="presOf" srcId="{8DD2A6E8-F6DC-4AB1-9D16-EC609B5D27BD}" destId="{E7477036-D1A1-4D26-A093-0B0F0BB94A92}" srcOrd="0" destOrd="0" presId="urn:microsoft.com/office/officeart/2005/8/layout/lProcess3"/>
    <dgm:cxn modelId="{DC052AB5-14E5-4701-962A-910756024A83}" type="presOf" srcId="{EA76E651-8648-4C8C-BDE1-4C819E8D6BFC}" destId="{C65B6F10-0E07-449A-9DC7-66B3B904D25A}" srcOrd="0" destOrd="0" presId="urn:microsoft.com/office/officeart/2005/8/layout/lProcess3"/>
    <dgm:cxn modelId="{E489650D-514C-41F0-8840-468AFEE54F62}" type="presOf" srcId="{48C90B18-7953-4E11-9B50-2E0381D9403A}" destId="{FC2DAE2B-D0BC-47BF-9FD8-09112E44556D}" srcOrd="0" destOrd="0" presId="urn:microsoft.com/office/officeart/2005/8/layout/lProcess3"/>
    <dgm:cxn modelId="{48C72F8F-9264-433D-8ADF-259B7AC36B30}" srcId="{C271FF05-FCA5-4F7A-8FC4-134886AE1AF7}" destId="{5D074D10-8109-4799-9971-CECA2AB1CA59}" srcOrd="0" destOrd="0" parTransId="{8CF608AB-101B-4706-A481-CEBA0D449790}" sibTransId="{14645233-65EA-4BA8-B01C-2184DED0AF93}"/>
    <dgm:cxn modelId="{7A1EEE00-50AC-48B4-B6DF-26819F2D901A}" srcId="{86B0C9B0-7DD8-4D28-8D90-F6EB3C4E0C52}" destId="{BC839E5B-96AB-4914-9B90-ACA7C8840ED2}" srcOrd="3" destOrd="0" parTransId="{1929AE0E-476A-4986-8607-11CCE930C499}" sibTransId="{20328952-8E30-45C9-A31C-0CE5A9282CB9}"/>
    <dgm:cxn modelId="{C8B139A5-0D26-4D4D-B5CB-123E59447EE7}" type="presOf" srcId="{B11587B6-20D0-4E28-B489-C7FC1968E7CB}" destId="{0B90FD60-CED0-413E-A1AE-7E85B5F5CA38}" srcOrd="0" destOrd="0" presId="urn:microsoft.com/office/officeart/2005/8/layout/lProcess3"/>
    <dgm:cxn modelId="{7C003F32-AB9A-486C-8FB9-BF1C0F3E6A26}" srcId="{86B0C9B0-7DD8-4D28-8D90-F6EB3C4E0C52}" destId="{ACC85361-304F-4032-9050-4C83F847079F}" srcOrd="0" destOrd="0" parTransId="{42BE1E5C-AD45-4174-8FE0-E136E5915EBD}" sibTransId="{27CE0F05-B5E9-4BDE-BE73-94EC4013622E}"/>
    <dgm:cxn modelId="{08C9D759-6202-4931-84BA-3E3217C94FDC}" srcId="{B11587B6-20D0-4E28-B489-C7FC1968E7CB}" destId="{F10F5A4F-8E23-4AEF-A3F7-567A69FB49AA}" srcOrd="0" destOrd="0" parTransId="{28C64FC8-C367-40E2-8781-53ED154C4D72}" sibTransId="{315267C7-9FEE-46D9-B5DC-652CA9798883}"/>
    <dgm:cxn modelId="{06EFF88A-BF93-424A-8379-D5150C56F294}" srcId="{B11587B6-20D0-4E28-B489-C7FC1968E7CB}" destId="{EA76E651-8648-4C8C-BDE1-4C819E8D6BFC}" srcOrd="1" destOrd="0" parTransId="{C9999F8C-10C0-4DD0-B231-DC893317531C}" sibTransId="{78F810B7-01B7-45F7-BC5A-0EDCBA1B90A9}"/>
    <dgm:cxn modelId="{92D5DF7E-0091-443E-8CAA-41AF4E14F95B}" type="presOf" srcId="{86B0C9B0-7DD8-4D28-8D90-F6EB3C4E0C52}" destId="{BD256F08-BE3C-459A-A688-DACACEFE912C}" srcOrd="0" destOrd="0" presId="urn:microsoft.com/office/officeart/2005/8/layout/lProcess3"/>
    <dgm:cxn modelId="{F87A5E7E-EC50-44F4-A68A-2DB1C6562534}" srcId="{86B0C9B0-7DD8-4D28-8D90-F6EB3C4E0C52}" destId="{C271FF05-FCA5-4F7A-8FC4-134886AE1AF7}" srcOrd="5" destOrd="0" parTransId="{7F9E3CC0-4D4B-4653-82D1-7BBF3634AECD}" sibTransId="{CD80C797-C53F-4EE4-ABF5-78A5A6C3D717}"/>
    <dgm:cxn modelId="{5A633885-CC31-4AB0-A901-86AED256D1B4}" type="presOf" srcId="{8AEBA077-43FF-4C59-B2AF-CB002AE75296}" destId="{7E4906B4-E7A0-40B6-AAFF-1D204ED6CEA5}" srcOrd="0" destOrd="0" presId="urn:microsoft.com/office/officeart/2005/8/layout/lProcess3"/>
    <dgm:cxn modelId="{1EACCBBD-2851-419F-A07A-2FF9284C6EF4}" srcId="{86B0C9B0-7DD8-4D28-8D90-F6EB3C4E0C52}" destId="{85260368-F855-428B-83C0-BA54BF28449B}" srcOrd="2" destOrd="0" parTransId="{B4144894-04BF-4ABE-86BC-F471F43DDB8A}" sibTransId="{8C231880-42FC-4C2E-BBD1-D7960854F444}"/>
    <dgm:cxn modelId="{354BA2A5-EFB2-4034-8DFF-86790963790B}" type="presOf" srcId="{85260368-F855-428B-83C0-BA54BF28449B}" destId="{C1D4BA22-2C76-4C70-8FAC-65CE83EDCCBE}" srcOrd="0" destOrd="0" presId="urn:microsoft.com/office/officeart/2005/8/layout/lProcess3"/>
    <dgm:cxn modelId="{DA83C97E-A82A-476D-A1D8-76ED4981C1F9}" type="presOf" srcId="{C271FF05-FCA5-4F7A-8FC4-134886AE1AF7}" destId="{4AB4D438-C81C-46E3-84CE-83C8A22AFDAE}" srcOrd="0" destOrd="0" presId="urn:microsoft.com/office/officeart/2005/8/layout/lProcess3"/>
    <dgm:cxn modelId="{36718936-388D-43F8-A122-3C6E782D4D0C}" type="presOf" srcId="{46515AA0-F732-44FA-81FA-596A72814B43}" destId="{95277EB6-DD1F-4485-AA35-05446A911461}" srcOrd="0" destOrd="0" presId="urn:microsoft.com/office/officeart/2005/8/layout/lProcess3"/>
    <dgm:cxn modelId="{36BC96D2-6F98-4DA0-91ED-ACE8962F287A}" srcId="{ACC85361-304F-4032-9050-4C83F847079F}" destId="{0F16FB43-3B5D-45C5-B28A-D108FE5D44F0}" srcOrd="0" destOrd="0" parTransId="{DFFDA0AF-79DE-44D3-A8D1-0F2BE0F050EF}" sibTransId="{038B3123-8CB4-47B9-8E4C-E01D0F173AD9}"/>
    <dgm:cxn modelId="{F90325DB-B547-406E-8070-2AAF57801B9E}" type="presOf" srcId="{5D074D10-8109-4799-9971-CECA2AB1CA59}" destId="{BF70E0EF-0CC7-4C9A-B154-067CB472266D}" srcOrd="0" destOrd="0" presId="urn:microsoft.com/office/officeart/2005/8/layout/lProcess3"/>
    <dgm:cxn modelId="{B9EFBD76-3787-4111-B615-002DC309A474}" srcId="{BC839E5B-96AB-4914-9B90-ACA7C8840ED2}" destId="{7657F77E-1DDB-4F4A-B7DB-AD485C16404D}" srcOrd="1" destOrd="0" parTransId="{4714D8F9-87A5-44F0-9F9F-E7E13B5A9841}" sibTransId="{1DFFE873-A04B-4B7C-8153-1DEDF1547764}"/>
    <dgm:cxn modelId="{A149F0B2-AF71-4158-A514-149F3499CCBC}" srcId="{85260368-F855-428B-83C0-BA54BF28449B}" destId="{ACF40CA2-C126-46D2-A51B-377D3CBD5BB3}" srcOrd="0" destOrd="0" parTransId="{C5C3A81B-01CA-4F49-B8FF-A0AD0926E730}" sibTransId="{17EA502B-FDD9-44C1-ACE2-885017755BF2}"/>
    <dgm:cxn modelId="{95152611-584E-4873-9676-2343A434A8B2}" type="presOf" srcId="{7657F77E-1DDB-4F4A-B7DB-AD485C16404D}" destId="{93904E78-882E-4276-AE37-5A6F8B9EA227}" srcOrd="0" destOrd="0" presId="urn:microsoft.com/office/officeart/2005/8/layout/lProcess3"/>
    <dgm:cxn modelId="{D27FEB89-6B52-4408-BB54-B13FBA0790ED}" srcId="{85260368-F855-428B-83C0-BA54BF28449B}" destId="{561B3094-7CA0-45F7-B0FE-3B0C64E40D12}" srcOrd="1" destOrd="0" parTransId="{B7D0F2C0-5DCC-4BE5-9C37-E96D131D6F1E}" sibTransId="{46D7686F-65A2-4BC5-9EA5-AFAC2E44F1BA}"/>
    <dgm:cxn modelId="{649B6D2B-47EC-4AC9-AD3D-69819ACADC3F}" type="presOf" srcId="{ACF40CA2-C126-46D2-A51B-377D3CBD5BB3}" destId="{1BB41C5C-ADDA-4F36-93FF-BDA8D70798E9}" srcOrd="0" destOrd="0" presId="urn:microsoft.com/office/officeart/2005/8/layout/lProcess3"/>
    <dgm:cxn modelId="{9E23733C-5796-4288-A26A-2B4679639EC6}" srcId="{293209C0-A6F6-4EC4-A6A9-721046AAA1CD}" destId="{4523B353-FFF3-4CAE-B3C0-F9F106BA898D}" srcOrd="0" destOrd="0" parTransId="{285B663C-4900-4F76-94C4-BA5EAE8AA62C}" sibTransId="{07D63C77-FCBC-4723-9D59-5E18B26AD768}"/>
    <dgm:cxn modelId="{075E1D53-D266-4AE3-B74E-90747C7AD02A}" srcId="{BC839E5B-96AB-4914-9B90-ACA7C8840ED2}" destId="{46515AA0-F732-44FA-81FA-596A72814B43}" srcOrd="0" destOrd="0" parTransId="{6F8F2CC9-C7F9-4448-9E20-A7BF06D71BE1}" sibTransId="{87C3CF11-BB59-474D-B5D9-255D23DCFA87}"/>
    <dgm:cxn modelId="{A8C787D2-8700-4B36-A1BA-3CE42F4BA1FA}" srcId="{C271FF05-FCA5-4F7A-8FC4-134886AE1AF7}" destId="{8AEBA077-43FF-4C59-B2AF-CB002AE75296}" srcOrd="1" destOrd="0" parTransId="{35CD6AA3-8217-485C-98CE-422701C08988}" sibTransId="{FC217BD4-03D7-4E77-8D5E-233D1B758603}"/>
    <dgm:cxn modelId="{F651BD05-937A-4907-81F7-8A0828F3EAF6}" srcId="{ACC85361-304F-4032-9050-4C83F847079F}" destId="{8DD2A6E8-F6DC-4AB1-9D16-EC609B5D27BD}" srcOrd="1" destOrd="0" parTransId="{CD58641F-4DC9-498C-8E25-67887B33126A}" sibTransId="{F06673F3-119F-4703-8114-92442466C848}"/>
    <dgm:cxn modelId="{12513D70-67C2-4759-ABF6-D1BFD36FE884}" srcId="{293209C0-A6F6-4EC4-A6A9-721046AAA1CD}" destId="{48C90B18-7953-4E11-9B50-2E0381D9403A}" srcOrd="1" destOrd="0" parTransId="{DBA156F1-0A15-41FA-AFBE-01799588E698}" sibTransId="{5678FCDC-9048-43CD-BE02-31DBE0545A5F}"/>
    <dgm:cxn modelId="{03D413DE-4012-4A4E-907D-88BC7A800A13}" type="presOf" srcId="{F10F5A4F-8E23-4AEF-A3F7-567A69FB49AA}" destId="{FDCC3F24-C9CE-48A6-A30D-DCC6CE80E128}" srcOrd="0" destOrd="0" presId="urn:microsoft.com/office/officeart/2005/8/layout/lProcess3"/>
    <dgm:cxn modelId="{A1B048C5-0223-4A80-937D-C8234B853943}" type="presOf" srcId="{4523B353-FFF3-4CAE-B3C0-F9F106BA898D}" destId="{89633326-1320-4BF7-B244-1A969221EDC1}" srcOrd="0" destOrd="0" presId="urn:microsoft.com/office/officeart/2005/8/layout/lProcess3"/>
    <dgm:cxn modelId="{B2C4D847-10E8-4CD9-B008-DBFC0D6E3839}" type="presOf" srcId="{BC839E5B-96AB-4914-9B90-ACA7C8840ED2}" destId="{1FB2F362-9152-4765-887D-4EA141B12FEB}" srcOrd="0" destOrd="0" presId="urn:microsoft.com/office/officeart/2005/8/layout/lProcess3"/>
    <dgm:cxn modelId="{C17FE928-C384-4805-B132-65A505C5D0C9}" srcId="{86B0C9B0-7DD8-4D28-8D90-F6EB3C4E0C52}" destId="{B11587B6-20D0-4E28-B489-C7FC1968E7CB}" srcOrd="4" destOrd="0" parTransId="{C052F52A-2BA2-4494-96FA-078C32683C80}" sibTransId="{514E7BD1-576D-427E-B663-61EF2E82308F}"/>
    <dgm:cxn modelId="{AFC22942-84C3-4F04-834B-B06FB8C50DAA}" type="presOf" srcId="{293209C0-A6F6-4EC4-A6A9-721046AAA1CD}" destId="{C37D18B7-E45C-4E31-A2C0-E64FF36D1289}" srcOrd="0" destOrd="0" presId="urn:microsoft.com/office/officeart/2005/8/layout/lProcess3"/>
    <dgm:cxn modelId="{263F00BB-2B3B-4CE3-915E-6223FFAA7089}" type="presOf" srcId="{ACC85361-304F-4032-9050-4C83F847079F}" destId="{8EB86898-F029-4403-81A1-56A21FFBDD9E}" srcOrd="0" destOrd="0" presId="urn:microsoft.com/office/officeart/2005/8/layout/lProcess3"/>
    <dgm:cxn modelId="{C46C7E1C-12D7-45EB-92B3-79B993E13802}" type="presParOf" srcId="{BD256F08-BE3C-459A-A688-DACACEFE912C}" destId="{E3ECD6BB-F197-4F0F-AFD4-52BD75968A5C}" srcOrd="0" destOrd="0" presId="urn:microsoft.com/office/officeart/2005/8/layout/lProcess3"/>
    <dgm:cxn modelId="{FFE6378D-EA1F-4F60-B067-D67AD7B8D447}" type="presParOf" srcId="{E3ECD6BB-F197-4F0F-AFD4-52BD75968A5C}" destId="{8EB86898-F029-4403-81A1-56A21FFBDD9E}" srcOrd="0" destOrd="0" presId="urn:microsoft.com/office/officeart/2005/8/layout/lProcess3"/>
    <dgm:cxn modelId="{8F200313-6228-4A93-B604-F7085BD7BA35}" type="presParOf" srcId="{E3ECD6BB-F197-4F0F-AFD4-52BD75968A5C}" destId="{96F59756-6622-4393-8196-475F0DD188BC}" srcOrd="1" destOrd="0" presId="urn:microsoft.com/office/officeart/2005/8/layout/lProcess3"/>
    <dgm:cxn modelId="{B65F10DC-771B-45CF-8B73-B9A89D41EE78}" type="presParOf" srcId="{E3ECD6BB-F197-4F0F-AFD4-52BD75968A5C}" destId="{3B05B8C8-F308-4E5A-A3A1-BE310BBC52CC}" srcOrd="2" destOrd="0" presId="urn:microsoft.com/office/officeart/2005/8/layout/lProcess3"/>
    <dgm:cxn modelId="{72653838-5859-4D5F-B2BC-02FE00E73F77}" type="presParOf" srcId="{E3ECD6BB-F197-4F0F-AFD4-52BD75968A5C}" destId="{979275E8-FAC9-4E5C-B1C8-A3F3104C6A73}" srcOrd="3" destOrd="0" presId="urn:microsoft.com/office/officeart/2005/8/layout/lProcess3"/>
    <dgm:cxn modelId="{3DA10480-EAE5-412F-A9D1-AB7299086C05}" type="presParOf" srcId="{E3ECD6BB-F197-4F0F-AFD4-52BD75968A5C}" destId="{E7477036-D1A1-4D26-A093-0B0F0BB94A92}" srcOrd="4" destOrd="0" presId="urn:microsoft.com/office/officeart/2005/8/layout/lProcess3"/>
    <dgm:cxn modelId="{C57A9112-634B-4FC3-9026-213C6F8FB814}" type="presParOf" srcId="{BD256F08-BE3C-459A-A688-DACACEFE912C}" destId="{D354F708-E996-42BA-92EA-0A9BDE87F2E7}" srcOrd="1" destOrd="0" presId="urn:microsoft.com/office/officeart/2005/8/layout/lProcess3"/>
    <dgm:cxn modelId="{DB5C1009-7170-4FAF-AA46-44859D8758E3}" type="presParOf" srcId="{BD256F08-BE3C-459A-A688-DACACEFE912C}" destId="{5A943E7D-E70E-4D0B-895A-AD41F947C3A6}" srcOrd="2" destOrd="0" presId="urn:microsoft.com/office/officeart/2005/8/layout/lProcess3"/>
    <dgm:cxn modelId="{36E43DD7-F689-48D1-BD96-76ABE50994F5}" type="presParOf" srcId="{5A943E7D-E70E-4D0B-895A-AD41F947C3A6}" destId="{C37D18B7-E45C-4E31-A2C0-E64FF36D1289}" srcOrd="0" destOrd="0" presId="urn:microsoft.com/office/officeart/2005/8/layout/lProcess3"/>
    <dgm:cxn modelId="{F70912B3-A891-46ED-A7F9-79A3FA541559}" type="presParOf" srcId="{5A943E7D-E70E-4D0B-895A-AD41F947C3A6}" destId="{5C1052C5-AEB9-435B-BC99-1953E5DF749B}" srcOrd="1" destOrd="0" presId="urn:microsoft.com/office/officeart/2005/8/layout/lProcess3"/>
    <dgm:cxn modelId="{97313A11-762D-4817-9B19-9D845DAD0988}" type="presParOf" srcId="{5A943E7D-E70E-4D0B-895A-AD41F947C3A6}" destId="{89633326-1320-4BF7-B244-1A969221EDC1}" srcOrd="2" destOrd="0" presId="urn:microsoft.com/office/officeart/2005/8/layout/lProcess3"/>
    <dgm:cxn modelId="{935F0303-B2A0-4741-B6AF-F921BACE4990}" type="presParOf" srcId="{5A943E7D-E70E-4D0B-895A-AD41F947C3A6}" destId="{8BE92301-6A5B-430A-8BE6-5DC5DA784211}" srcOrd="3" destOrd="0" presId="urn:microsoft.com/office/officeart/2005/8/layout/lProcess3"/>
    <dgm:cxn modelId="{D4FDDF92-5761-4273-88BC-6446BE597DC1}" type="presParOf" srcId="{5A943E7D-E70E-4D0B-895A-AD41F947C3A6}" destId="{FC2DAE2B-D0BC-47BF-9FD8-09112E44556D}" srcOrd="4" destOrd="0" presId="urn:microsoft.com/office/officeart/2005/8/layout/lProcess3"/>
    <dgm:cxn modelId="{7E6615E4-3491-427B-9137-A0B87442C744}" type="presParOf" srcId="{BD256F08-BE3C-459A-A688-DACACEFE912C}" destId="{C95A66DC-E73A-4462-A1F0-9A3AB4C058E7}" srcOrd="3" destOrd="0" presId="urn:microsoft.com/office/officeart/2005/8/layout/lProcess3"/>
    <dgm:cxn modelId="{2D4384C8-E3EB-4F8E-BE27-9F72A3F36B44}" type="presParOf" srcId="{BD256F08-BE3C-459A-A688-DACACEFE912C}" destId="{219D03C1-2C5D-4218-8CAF-C32F54B65776}" srcOrd="4" destOrd="0" presId="urn:microsoft.com/office/officeart/2005/8/layout/lProcess3"/>
    <dgm:cxn modelId="{1C486634-3D33-435E-9F4B-0A3DA3100DFE}" type="presParOf" srcId="{219D03C1-2C5D-4218-8CAF-C32F54B65776}" destId="{C1D4BA22-2C76-4C70-8FAC-65CE83EDCCBE}" srcOrd="0" destOrd="0" presId="urn:microsoft.com/office/officeart/2005/8/layout/lProcess3"/>
    <dgm:cxn modelId="{B444894A-334D-4F57-806B-E73AD9D69C90}" type="presParOf" srcId="{219D03C1-2C5D-4218-8CAF-C32F54B65776}" destId="{2B80A19B-164A-4030-8A8B-D3D4B281982C}" srcOrd="1" destOrd="0" presId="urn:microsoft.com/office/officeart/2005/8/layout/lProcess3"/>
    <dgm:cxn modelId="{EA5FF59D-0A92-43F4-8614-509A13E17A3E}" type="presParOf" srcId="{219D03C1-2C5D-4218-8CAF-C32F54B65776}" destId="{1BB41C5C-ADDA-4F36-93FF-BDA8D70798E9}" srcOrd="2" destOrd="0" presId="urn:microsoft.com/office/officeart/2005/8/layout/lProcess3"/>
    <dgm:cxn modelId="{20EB6D1D-C8FC-48DD-8B0F-6945B48D36B4}" type="presParOf" srcId="{219D03C1-2C5D-4218-8CAF-C32F54B65776}" destId="{1C99B294-7839-44D4-B9A1-574C2CC387ED}" srcOrd="3" destOrd="0" presId="urn:microsoft.com/office/officeart/2005/8/layout/lProcess3"/>
    <dgm:cxn modelId="{E63FB514-FC79-4D84-8199-EE933B499FE4}" type="presParOf" srcId="{219D03C1-2C5D-4218-8CAF-C32F54B65776}" destId="{D4CDDAAC-37DB-4150-ABDD-79C0A0F34DAE}" srcOrd="4" destOrd="0" presId="urn:microsoft.com/office/officeart/2005/8/layout/lProcess3"/>
    <dgm:cxn modelId="{E85FDD71-7D04-4602-861B-5BF363047273}" type="presParOf" srcId="{BD256F08-BE3C-459A-A688-DACACEFE912C}" destId="{93EE0007-9347-48A5-A280-28299AFB44E5}" srcOrd="5" destOrd="0" presId="urn:microsoft.com/office/officeart/2005/8/layout/lProcess3"/>
    <dgm:cxn modelId="{1EB6CEE0-C60D-405D-9DA6-281FFEA7E214}" type="presParOf" srcId="{BD256F08-BE3C-459A-A688-DACACEFE912C}" destId="{20654058-8062-49DF-B124-609797F4FC48}" srcOrd="6" destOrd="0" presId="urn:microsoft.com/office/officeart/2005/8/layout/lProcess3"/>
    <dgm:cxn modelId="{E711DA2E-686A-4B7F-8564-AFC8EED685D4}" type="presParOf" srcId="{20654058-8062-49DF-B124-609797F4FC48}" destId="{1FB2F362-9152-4765-887D-4EA141B12FEB}" srcOrd="0" destOrd="0" presId="urn:microsoft.com/office/officeart/2005/8/layout/lProcess3"/>
    <dgm:cxn modelId="{E49BEC14-C02D-4322-90AE-2BD0FAF3B35F}" type="presParOf" srcId="{20654058-8062-49DF-B124-609797F4FC48}" destId="{EE9C57AF-6492-40A0-A1A8-EA2F1952BBD5}" srcOrd="1" destOrd="0" presId="urn:microsoft.com/office/officeart/2005/8/layout/lProcess3"/>
    <dgm:cxn modelId="{B73F048D-5436-4B5A-B2DF-12A3ABC543E7}" type="presParOf" srcId="{20654058-8062-49DF-B124-609797F4FC48}" destId="{95277EB6-DD1F-4485-AA35-05446A911461}" srcOrd="2" destOrd="0" presId="urn:microsoft.com/office/officeart/2005/8/layout/lProcess3"/>
    <dgm:cxn modelId="{6D5937C2-120C-421A-AD72-169B34D73EA8}" type="presParOf" srcId="{20654058-8062-49DF-B124-609797F4FC48}" destId="{C4BC8C35-DA00-4BA6-8F58-F4F01FD685C1}" srcOrd="3" destOrd="0" presId="urn:microsoft.com/office/officeart/2005/8/layout/lProcess3"/>
    <dgm:cxn modelId="{FCD22BA5-2094-42B2-A61B-31E6E57D5215}" type="presParOf" srcId="{20654058-8062-49DF-B124-609797F4FC48}" destId="{93904E78-882E-4276-AE37-5A6F8B9EA227}" srcOrd="4" destOrd="0" presId="urn:microsoft.com/office/officeart/2005/8/layout/lProcess3"/>
    <dgm:cxn modelId="{0131B30A-5360-4BC0-A4BD-A9F007B493A1}" type="presParOf" srcId="{BD256F08-BE3C-459A-A688-DACACEFE912C}" destId="{492C8AA8-F9CF-4328-82EE-68A7F7CCF9B0}" srcOrd="7" destOrd="0" presId="urn:microsoft.com/office/officeart/2005/8/layout/lProcess3"/>
    <dgm:cxn modelId="{9B2FCBDF-9790-4B52-A42E-14822BAEFF5B}" type="presParOf" srcId="{BD256F08-BE3C-459A-A688-DACACEFE912C}" destId="{5B789E62-E8A9-4C55-BB2B-D5981156275B}" srcOrd="8" destOrd="0" presId="urn:microsoft.com/office/officeart/2005/8/layout/lProcess3"/>
    <dgm:cxn modelId="{3E9EC067-C5D8-4ECF-A161-9A23DF364AD6}" type="presParOf" srcId="{5B789E62-E8A9-4C55-BB2B-D5981156275B}" destId="{0B90FD60-CED0-413E-A1AE-7E85B5F5CA38}" srcOrd="0" destOrd="0" presId="urn:microsoft.com/office/officeart/2005/8/layout/lProcess3"/>
    <dgm:cxn modelId="{5FF3360B-DB11-4766-B7BC-CBA717FD90C8}" type="presParOf" srcId="{5B789E62-E8A9-4C55-BB2B-D5981156275B}" destId="{8E7BEADA-0536-466A-B83F-8F59326CF400}" srcOrd="1" destOrd="0" presId="urn:microsoft.com/office/officeart/2005/8/layout/lProcess3"/>
    <dgm:cxn modelId="{634CBC73-30FB-405C-8F28-EE57F4FC726B}" type="presParOf" srcId="{5B789E62-E8A9-4C55-BB2B-D5981156275B}" destId="{FDCC3F24-C9CE-48A6-A30D-DCC6CE80E128}" srcOrd="2" destOrd="0" presId="urn:microsoft.com/office/officeart/2005/8/layout/lProcess3"/>
    <dgm:cxn modelId="{570CA294-E097-4F0E-B144-6F243CE0C892}" type="presParOf" srcId="{5B789E62-E8A9-4C55-BB2B-D5981156275B}" destId="{2DA7DDDF-1399-47E5-B895-C5BA77A866D9}" srcOrd="3" destOrd="0" presId="urn:microsoft.com/office/officeart/2005/8/layout/lProcess3"/>
    <dgm:cxn modelId="{FE45B436-D269-4BB6-BE6D-C5766F055A9D}" type="presParOf" srcId="{5B789E62-E8A9-4C55-BB2B-D5981156275B}" destId="{C65B6F10-0E07-449A-9DC7-66B3B904D25A}" srcOrd="4" destOrd="0" presId="urn:microsoft.com/office/officeart/2005/8/layout/lProcess3"/>
    <dgm:cxn modelId="{F8F37F9E-8F68-438C-9235-2B2416E555F5}" type="presParOf" srcId="{BD256F08-BE3C-459A-A688-DACACEFE912C}" destId="{10308A0F-3409-40C1-829C-5B108E0A8C35}" srcOrd="9" destOrd="0" presId="urn:microsoft.com/office/officeart/2005/8/layout/lProcess3"/>
    <dgm:cxn modelId="{8F510296-4F01-42A9-83AB-78C256F9CC8A}" type="presParOf" srcId="{BD256F08-BE3C-459A-A688-DACACEFE912C}" destId="{B0D3C1DF-F9AD-46C9-B866-97A1F2057522}" srcOrd="10" destOrd="0" presId="urn:microsoft.com/office/officeart/2005/8/layout/lProcess3"/>
    <dgm:cxn modelId="{7E6FC5BC-D0AD-41EE-B333-0487447C2E09}" type="presParOf" srcId="{B0D3C1DF-F9AD-46C9-B866-97A1F2057522}" destId="{4AB4D438-C81C-46E3-84CE-83C8A22AFDAE}" srcOrd="0" destOrd="0" presId="urn:microsoft.com/office/officeart/2005/8/layout/lProcess3"/>
    <dgm:cxn modelId="{56F3ECE4-8DAE-4150-9245-A7817E72A5E7}" type="presParOf" srcId="{B0D3C1DF-F9AD-46C9-B866-97A1F2057522}" destId="{1FFCDAF6-308D-48C4-A77A-90E34887A9EA}" srcOrd="1" destOrd="0" presId="urn:microsoft.com/office/officeart/2005/8/layout/lProcess3"/>
    <dgm:cxn modelId="{660193C5-8F3D-4849-ACA1-818E64521BE6}" type="presParOf" srcId="{B0D3C1DF-F9AD-46C9-B866-97A1F2057522}" destId="{BF70E0EF-0CC7-4C9A-B154-067CB472266D}" srcOrd="2" destOrd="0" presId="urn:microsoft.com/office/officeart/2005/8/layout/lProcess3"/>
    <dgm:cxn modelId="{66D8254F-6FE8-4430-8549-6C4C46017A07}" type="presParOf" srcId="{B0D3C1DF-F9AD-46C9-B866-97A1F2057522}" destId="{C35A989A-CC13-4FBA-8559-50694431F3EC}" srcOrd="3" destOrd="0" presId="urn:microsoft.com/office/officeart/2005/8/layout/lProcess3"/>
    <dgm:cxn modelId="{D45058F9-5F7B-4677-8CC8-523EEE680A80}" type="presParOf" srcId="{B0D3C1DF-F9AD-46C9-B866-97A1F2057522}" destId="{7E4906B4-E7A0-40B6-AAFF-1D204ED6CEA5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C1C6F3-0355-47BB-8DBE-D673DB1A53B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FCB344-C9F7-4825-A0AA-64496F2E9F46}">
      <dgm:prSet phldrT="[Text]" custT="1"/>
      <dgm:spPr/>
      <dgm:t>
        <a:bodyPr/>
        <a:lstStyle/>
        <a:p>
          <a:r>
            <a:rPr lang="en-US" sz="2400" dirty="0" smtClean="0"/>
            <a:t>Loan Rate</a:t>
          </a:r>
          <a:endParaRPr lang="en-US" sz="2400" dirty="0"/>
        </a:p>
      </dgm:t>
    </dgm:pt>
    <dgm:pt modelId="{E37473B8-D064-4545-B7E1-0B1662E19BB2}" type="parTrans" cxnId="{23264355-BDCA-4DBB-9AEB-6453DC84E9C5}">
      <dgm:prSet/>
      <dgm:spPr/>
      <dgm:t>
        <a:bodyPr/>
        <a:lstStyle/>
        <a:p>
          <a:endParaRPr lang="en-US"/>
        </a:p>
      </dgm:t>
    </dgm:pt>
    <dgm:pt modelId="{C18C8275-418B-48D6-BCD7-A3D78460FE96}" type="sibTrans" cxnId="{23264355-BDCA-4DBB-9AEB-6453DC84E9C5}">
      <dgm:prSet/>
      <dgm:spPr/>
      <dgm:t>
        <a:bodyPr/>
        <a:lstStyle/>
        <a:p>
          <a:endParaRPr lang="en-US"/>
        </a:p>
      </dgm:t>
    </dgm:pt>
    <dgm:pt modelId="{48B12701-A6D1-4081-BB96-92504A71521F}">
      <dgm:prSet phldrT="[Text]" custT="1"/>
      <dgm:spPr/>
      <dgm:t>
        <a:bodyPr/>
        <a:lstStyle/>
        <a:p>
          <a:r>
            <a:rPr lang="en-US" sz="2400" dirty="0" smtClean="0"/>
            <a:t>MCLR</a:t>
          </a:r>
          <a:endParaRPr lang="en-US" sz="2400" dirty="0"/>
        </a:p>
      </dgm:t>
    </dgm:pt>
    <dgm:pt modelId="{0AE66775-5E0D-4B28-8AA6-B8B69987F363}" type="parTrans" cxnId="{8B31B598-4A7B-49D3-A9BD-56D154CE88C8}">
      <dgm:prSet/>
      <dgm:spPr/>
      <dgm:t>
        <a:bodyPr/>
        <a:lstStyle/>
        <a:p>
          <a:endParaRPr lang="en-US"/>
        </a:p>
      </dgm:t>
    </dgm:pt>
    <dgm:pt modelId="{84397E3F-7814-42AF-B5E8-FCBF5FDF5461}" type="sibTrans" cxnId="{8B31B598-4A7B-49D3-A9BD-56D154CE88C8}">
      <dgm:prSet/>
      <dgm:spPr/>
      <dgm:t>
        <a:bodyPr/>
        <a:lstStyle/>
        <a:p>
          <a:endParaRPr lang="en-US"/>
        </a:p>
      </dgm:t>
    </dgm:pt>
    <dgm:pt modelId="{0B08A6EA-A25B-4BFE-AAC6-1DE520D7C11C}">
      <dgm:prSet phldrT="[Text]" custT="1"/>
      <dgm:spPr/>
      <dgm:t>
        <a:bodyPr/>
        <a:lstStyle/>
        <a:p>
          <a:r>
            <a:rPr lang="en-US" sz="2400" dirty="0" smtClean="0"/>
            <a:t>Gold Loans 15-25%; invest share/ bond%</a:t>
          </a:r>
          <a:endParaRPr lang="en-US" sz="2400" dirty="0"/>
        </a:p>
      </dgm:t>
    </dgm:pt>
    <dgm:pt modelId="{0B2B733B-A67A-4838-AD0A-0874B2DAEB26}" type="parTrans" cxnId="{6D200DF6-D53B-46F1-98E6-F1D82ECD9E56}">
      <dgm:prSet/>
      <dgm:spPr/>
      <dgm:t>
        <a:bodyPr/>
        <a:lstStyle/>
        <a:p>
          <a:endParaRPr lang="en-US"/>
        </a:p>
      </dgm:t>
    </dgm:pt>
    <dgm:pt modelId="{9CDA6DE0-2017-4A05-9DD2-B3C1C0A18CAF}" type="sibTrans" cxnId="{6D200DF6-D53B-46F1-98E6-F1D82ECD9E56}">
      <dgm:prSet/>
      <dgm:spPr/>
      <dgm:t>
        <a:bodyPr/>
        <a:lstStyle/>
        <a:p>
          <a:endParaRPr lang="en-US"/>
        </a:p>
      </dgm:t>
    </dgm:pt>
    <dgm:pt modelId="{4CD13181-3192-4CA5-AE07-884EA7DD0124}">
      <dgm:prSet phldrT="[Text]" custT="1"/>
      <dgm:spPr/>
      <dgm:t>
        <a:bodyPr/>
        <a:lstStyle/>
        <a:p>
          <a:r>
            <a:rPr lang="en-US" sz="2400" dirty="0" smtClean="0"/>
            <a:t>Loan recovery: </a:t>
          </a:r>
          <a:br>
            <a:rPr lang="en-US" sz="2400" dirty="0" smtClean="0"/>
          </a:br>
          <a:r>
            <a:rPr lang="en-US" sz="2400" dirty="0" smtClean="0"/>
            <a:t>SARFAESI?</a:t>
          </a:r>
          <a:endParaRPr lang="en-US" sz="2400" dirty="0"/>
        </a:p>
      </dgm:t>
    </dgm:pt>
    <dgm:pt modelId="{0BE19874-E91A-4DB2-B6CF-C3CD09858342}" type="parTrans" cxnId="{5F27389C-CADE-43CC-9655-E0D26967F7A2}">
      <dgm:prSet/>
      <dgm:spPr/>
      <dgm:t>
        <a:bodyPr/>
        <a:lstStyle/>
        <a:p>
          <a:endParaRPr lang="en-US"/>
        </a:p>
      </dgm:t>
    </dgm:pt>
    <dgm:pt modelId="{DDE29866-5EB2-48B1-9745-FA12C280F0D8}" type="sibTrans" cxnId="{5F27389C-CADE-43CC-9655-E0D26967F7A2}">
      <dgm:prSet/>
      <dgm:spPr/>
      <dgm:t>
        <a:bodyPr/>
        <a:lstStyle/>
        <a:p>
          <a:endParaRPr lang="en-US"/>
        </a:p>
      </dgm:t>
    </dgm:pt>
    <dgm:pt modelId="{C874CD30-19B0-427E-8F93-4D8B1F9020F7}">
      <dgm:prSet phldrT="[Text]" custT="1"/>
      <dgm:spPr/>
      <dgm:t>
        <a:bodyPr/>
        <a:lstStyle/>
        <a:p>
          <a:r>
            <a:rPr lang="en-US" sz="2400" dirty="0" smtClean="0"/>
            <a:t>Yes DRT -&gt; attach assets</a:t>
          </a:r>
          <a:endParaRPr lang="en-US" sz="2400" dirty="0"/>
        </a:p>
      </dgm:t>
    </dgm:pt>
    <dgm:pt modelId="{C5A40586-FA02-490C-AE1F-1D642E9D4982}" type="parTrans" cxnId="{C442D5C3-7487-477B-9876-35C0D6D99853}">
      <dgm:prSet/>
      <dgm:spPr/>
      <dgm:t>
        <a:bodyPr/>
        <a:lstStyle/>
        <a:p>
          <a:endParaRPr lang="en-US"/>
        </a:p>
      </dgm:t>
    </dgm:pt>
    <dgm:pt modelId="{9DCEF442-8B92-4CE9-AD06-B1297623C639}" type="sibTrans" cxnId="{C442D5C3-7487-477B-9876-35C0D6D99853}">
      <dgm:prSet/>
      <dgm:spPr/>
      <dgm:t>
        <a:bodyPr/>
        <a:lstStyle/>
        <a:p>
          <a:endParaRPr lang="en-US"/>
        </a:p>
      </dgm:t>
    </dgm:pt>
    <dgm:pt modelId="{32B3F277-DA43-47EA-B4BA-C1D04A4538E1}">
      <dgm:prSet phldrT="[Text]" custT="1"/>
      <dgm:spPr/>
      <dgm:t>
        <a:bodyPr/>
        <a:lstStyle/>
        <a:p>
          <a:r>
            <a:rPr lang="en-US" sz="2400" dirty="0" smtClean="0"/>
            <a:t>only house-fin;</a:t>
          </a:r>
          <a:br>
            <a:rPr lang="en-US" sz="2400" dirty="0" smtClean="0"/>
          </a:br>
          <a:r>
            <a:rPr lang="en-US" sz="2400" dirty="0" smtClean="0"/>
            <a:t>Gold auction, share- bond-liquidation..</a:t>
          </a:r>
          <a:endParaRPr lang="en-US" sz="2400" dirty="0"/>
        </a:p>
      </dgm:t>
    </dgm:pt>
    <dgm:pt modelId="{81A26E38-4383-4F4E-8EAB-2A09FF77B114}" type="parTrans" cxnId="{8214EC36-419D-4087-AF5B-360308D32434}">
      <dgm:prSet/>
      <dgm:spPr/>
      <dgm:t>
        <a:bodyPr/>
        <a:lstStyle/>
        <a:p>
          <a:endParaRPr lang="en-US"/>
        </a:p>
      </dgm:t>
    </dgm:pt>
    <dgm:pt modelId="{FA89A847-31AF-4483-AC5C-447EB40C71FF}" type="sibTrans" cxnId="{8214EC36-419D-4087-AF5B-360308D32434}">
      <dgm:prSet/>
      <dgm:spPr/>
      <dgm:t>
        <a:bodyPr/>
        <a:lstStyle/>
        <a:p>
          <a:endParaRPr lang="en-US"/>
        </a:p>
      </dgm:t>
    </dgm:pt>
    <dgm:pt modelId="{1B0BD0FC-F9B1-49E5-B91B-E0832749322F}">
      <dgm:prSet phldrT="[Text]" custT="1"/>
      <dgm:spPr/>
      <dgm:t>
        <a:bodyPr/>
        <a:lstStyle/>
        <a:p>
          <a:r>
            <a:rPr lang="en-US" sz="2400" dirty="0" smtClean="0"/>
            <a:t>Invest</a:t>
          </a:r>
          <a:endParaRPr lang="en-US" sz="2400" dirty="0"/>
        </a:p>
      </dgm:t>
    </dgm:pt>
    <dgm:pt modelId="{AD2179B0-94BA-4788-B16C-891ECC6795BC}" type="parTrans" cxnId="{52FBBCDB-7D33-487D-B077-16E97BD9C342}">
      <dgm:prSet/>
      <dgm:spPr/>
      <dgm:t>
        <a:bodyPr/>
        <a:lstStyle/>
        <a:p>
          <a:endParaRPr lang="en-US"/>
        </a:p>
      </dgm:t>
    </dgm:pt>
    <dgm:pt modelId="{D8665670-B699-4C65-9B98-66B69C08CDD7}" type="sibTrans" cxnId="{52FBBCDB-7D33-487D-B077-16E97BD9C342}">
      <dgm:prSet/>
      <dgm:spPr/>
      <dgm:t>
        <a:bodyPr/>
        <a:lstStyle/>
        <a:p>
          <a:endParaRPr lang="en-US"/>
        </a:p>
      </dgm:t>
    </dgm:pt>
    <dgm:pt modelId="{DD37DF54-6EBD-48E4-8B5E-1B3A5E7342A3}">
      <dgm:prSet phldrT="[Text]" custT="1"/>
      <dgm:spPr/>
      <dgm:t>
        <a:bodyPr/>
        <a:lstStyle/>
        <a:p>
          <a:r>
            <a:rPr lang="en-US" sz="2400" dirty="0" smtClean="0"/>
            <a:t>Not in share market. (MF separate)</a:t>
          </a:r>
          <a:endParaRPr lang="en-US" sz="2400" dirty="0"/>
        </a:p>
      </dgm:t>
    </dgm:pt>
    <dgm:pt modelId="{CAF493C1-D1A8-4BF4-850F-2B615C459C82}" type="parTrans" cxnId="{97786966-9943-49BB-A085-EC5521058DB7}">
      <dgm:prSet/>
      <dgm:spPr/>
      <dgm:t>
        <a:bodyPr/>
        <a:lstStyle/>
        <a:p>
          <a:endParaRPr lang="en-US"/>
        </a:p>
      </dgm:t>
    </dgm:pt>
    <dgm:pt modelId="{755D9F8C-D2C7-41DB-8AD3-1B6E9DF4AA23}" type="sibTrans" cxnId="{97786966-9943-49BB-A085-EC5521058DB7}">
      <dgm:prSet/>
      <dgm:spPr/>
      <dgm:t>
        <a:bodyPr/>
        <a:lstStyle/>
        <a:p>
          <a:endParaRPr lang="en-US"/>
        </a:p>
      </dgm:t>
    </dgm:pt>
    <dgm:pt modelId="{FA6FA657-83AE-498F-8B40-89039ECE7745}">
      <dgm:prSet phldrT="[Text]" custT="1"/>
      <dgm:spPr/>
      <dgm:t>
        <a:bodyPr/>
        <a:lstStyle/>
        <a:p>
          <a:r>
            <a:rPr lang="en-US" sz="2400" dirty="0" smtClean="0"/>
            <a:t>Can do.</a:t>
          </a:r>
          <a:endParaRPr lang="en-US" sz="2400" dirty="0"/>
        </a:p>
      </dgm:t>
    </dgm:pt>
    <dgm:pt modelId="{1495EBB1-B2E3-4793-969B-6C16883BDD3E}" type="parTrans" cxnId="{EC11337A-141E-4579-889B-F43711DEF0C2}">
      <dgm:prSet/>
      <dgm:spPr/>
      <dgm:t>
        <a:bodyPr/>
        <a:lstStyle/>
        <a:p>
          <a:endParaRPr lang="en-US"/>
        </a:p>
      </dgm:t>
    </dgm:pt>
    <dgm:pt modelId="{1F5B1F15-F35E-4E6B-B0DD-2CC0E101B30D}" type="sibTrans" cxnId="{EC11337A-141E-4579-889B-F43711DEF0C2}">
      <dgm:prSet/>
      <dgm:spPr/>
      <dgm:t>
        <a:bodyPr/>
        <a:lstStyle/>
        <a:p>
          <a:endParaRPr lang="en-US"/>
        </a:p>
      </dgm:t>
    </dgm:pt>
    <dgm:pt modelId="{EC922D7F-EB2A-4775-972F-FF83DC5122CA}">
      <dgm:prSet phldrT="[Text]" custT="1"/>
      <dgm:spPr/>
      <dgm:t>
        <a:bodyPr/>
        <a:lstStyle/>
        <a:p>
          <a:r>
            <a:rPr lang="en-US" sz="2400" dirty="0" smtClean="0"/>
            <a:t>Type</a:t>
          </a:r>
          <a:endParaRPr lang="en-US" sz="2400" dirty="0"/>
        </a:p>
      </dgm:t>
    </dgm:pt>
    <dgm:pt modelId="{9279D2E0-769E-4850-8D98-48CF979EDBDC}" type="parTrans" cxnId="{0BA110A3-9F2D-45D6-8F55-F707EECCF494}">
      <dgm:prSet/>
      <dgm:spPr/>
      <dgm:t>
        <a:bodyPr/>
        <a:lstStyle/>
        <a:p>
          <a:endParaRPr lang="en-US"/>
        </a:p>
      </dgm:t>
    </dgm:pt>
    <dgm:pt modelId="{E2E08E76-3E0B-4589-BA3D-5F94EF1271D4}" type="sibTrans" cxnId="{0BA110A3-9F2D-45D6-8F55-F707EECCF494}">
      <dgm:prSet/>
      <dgm:spPr/>
      <dgm:t>
        <a:bodyPr/>
        <a:lstStyle/>
        <a:p>
          <a:endParaRPr lang="en-US"/>
        </a:p>
      </dgm:t>
    </dgm:pt>
    <dgm:pt modelId="{12F92C59-0A1C-4865-9CE4-A2A46598C533}">
      <dgm:prSet phldrT="[Text]" custT="1"/>
      <dgm:spPr/>
      <dgm:t>
        <a:bodyPr/>
        <a:lstStyle/>
        <a:p>
          <a:r>
            <a:rPr lang="en-US" sz="2400" dirty="0" smtClean="0"/>
            <a:t>Bank</a:t>
          </a:r>
          <a:endParaRPr lang="en-US" sz="2400" dirty="0"/>
        </a:p>
      </dgm:t>
    </dgm:pt>
    <dgm:pt modelId="{63EA5722-E898-470E-AB68-6484A37D8036}" type="parTrans" cxnId="{8A2A0327-3D03-4313-99E1-63679236CFB0}">
      <dgm:prSet/>
      <dgm:spPr/>
      <dgm:t>
        <a:bodyPr/>
        <a:lstStyle/>
        <a:p>
          <a:endParaRPr lang="en-US"/>
        </a:p>
      </dgm:t>
    </dgm:pt>
    <dgm:pt modelId="{A42C5ED8-9438-4509-9EAB-A65EF6E37035}" type="sibTrans" cxnId="{8A2A0327-3D03-4313-99E1-63679236CFB0}">
      <dgm:prSet/>
      <dgm:spPr/>
      <dgm:t>
        <a:bodyPr/>
        <a:lstStyle/>
        <a:p>
          <a:endParaRPr lang="en-US"/>
        </a:p>
      </dgm:t>
    </dgm:pt>
    <dgm:pt modelId="{86244998-2CEA-4D06-97C8-C88C079B9B84}">
      <dgm:prSet phldrT="[Text]" custT="1"/>
      <dgm:spPr/>
      <dgm:t>
        <a:bodyPr/>
        <a:lstStyle/>
        <a:p>
          <a:r>
            <a:rPr lang="en-US" sz="2400" dirty="0" smtClean="0"/>
            <a:t>NBFC</a:t>
          </a:r>
          <a:endParaRPr lang="en-US" sz="2400" dirty="0"/>
        </a:p>
      </dgm:t>
    </dgm:pt>
    <dgm:pt modelId="{B3A218EF-F820-459D-9265-0BEC13C24CAA}" type="parTrans" cxnId="{C61BD380-C4DB-478A-AE61-671F39188071}">
      <dgm:prSet/>
      <dgm:spPr/>
      <dgm:t>
        <a:bodyPr/>
        <a:lstStyle/>
        <a:p>
          <a:endParaRPr lang="en-US"/>
        </a:p>
      </dgm:t>
    </dgm:pt>
    <dgm:pt modelId="{BBCB2263-5A29-4E67-BA80-F1876EE9EBA6}" type="sibTrans" cxnId="{C61BD380-C4DB-478A-AE61-671F39188071}">
      <dgm:prSet/>
      <dgm:spPr/>
      <dgm:t>
        <a:bodyPr/>
        <a:lstStyle/>
        <a:p>
          <a:endParaRPr lang="en-US"/>
        </a:p>
      </dgm:t>
    </dgm:pt>
    <dgm:pt modelId="{1DC23069-4DAB-4C5F-8613-985077437550}" type="pres">
      <dgm:prSet presAssocID="{01C1C6F3-0355-47BB-8DBE-D673DB1A53B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3CCB571-DBA4-4D65-9D78-B1F709C967C1}" type="pres">
      <dgm:prSet presAssocID="{EC922D7F-EB2A-4775-972F-FF83DC5122CA}" presName="horFlow" presStyleCnt="0"/>
      <dgm:spPr/>
    </dgm:pt>
    <dgm:pt modelId="{CB5818A0-C117-46FB-B52B-05C8E3CF7D11}" type="pres">
      <dgm:prSet presAssocID="{EC922D7F-EB2A-4775-972F-FF83DC5122CA}" presName="bigChev" presStyleLbl="node1" presStyleIdx="0" presStyleCnt="4" custScaleX="192960"/>
      <dgm:spPr/>
      <dgm:t>
        <a:bodyPr/>
        <a:lstStyle/>
        <a:p>
          <a:endParaRPr lang="en-US"/>
        </a:p>
      </dgm:t>
    </dgm:pt>
    <dgm:pt modelId="{7A8AB362-92A2-406B-A8F6-345125A411C6}" type="pres">
      <dgm:prSet presAssocID="{63EA5722-E898-470E-AB68-6484A37D8036}" presName="parTrans" presStyleCnt="0"/>
      <dgm:spPr/>
    </dgm:pt>
    <dgm:pt modelId="{DD936D39-E032-4C3D-A90A-9AE15AA4FF89}" type="pres">
      <dgm:prSet presAssocID="{12F92C59-0A1C-4865-9CE4-A2A46598C533}" presName="node" presStyleLbl="alignAccFollowNode1" presStyleIdx="0" presStyleCnt="8" custScaleX="1929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DCC161-73E9-437B-B291-0850DEFB7F84}" type="pres">
      <dgm:prSet presAssocID="{A42C5ED8-9438-4509-9EAB-A65EF6E37035}" presName="sibTrans" presStyleCnt="0"/>
      <dgm:spPr/>
    </dgm:pt>
    <dgm:pt modelId="{27305AE6-21E5-4D72-8D40-DA3AF26D113B}" type="pres">
      <dgm:prSet presAssocID="{86244998-2CEA-4D06-97C8-C88C079B9B84}" presName="node" presStyleLbl="alignAccFollowNode1" presStyleIdx="1" presStyleCnt="8" custScaleX="1929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A4956F-B03F-40B4-8AC0-F3B0BA597FF0}" type="pres">
      <dgm:prSet presAssocID="{EC922D7F-EB2A-4775-972F-FF83DC5122CA}" presName="vSp" presStyleCnt="0"/>
      <dgm:spPr/>
    </dgm:pt>
    <dgm:pt modelId="{EB670290-4D91-4C75-91D5-B747911AFBFC}" type="pres">
      <dgm:prSet presAssocID="{1B0BD0FC-F9B1-49E5-B91B-E0832749322F}" presName="horFlow" presStyleCnt="0"/>
      <dgm:spPr/>
    </dgm:pt>
    <dgm:pt modelId="{1ADA69F5-1DDA-4DA0-8CC4-107CD54723B8}" type="pres">
      <dgm:prSet presAssocID="{1B0BD0FC-F9B1-49E5-B91B-E0832749322F}" presName="bigChev" presStyleLbl="node1" presStyleIdx="1" presStyleCnt="4" custScaleX="192960"/>
      <dgm:spPr/>
      <dgm:t>
        <a:bodyPr/>
        <a:lstStyle/>
        <a:p>
          <a:endParaRPr lang="en-US"/>
        </a:p>
      </dgm:t>
    </dgm:pt>
    <dgm:pt modelId="{D11F471D-DE70-41C4-B304-D1C82D4BF56E}" type="pres">
      <dgm:prSet presAssocID="{CAF493C1-D1A8-4BF4-850F-2B615C459C82}" presName="parTrans" presStyleCnt="0"/>
      <dgm:spPr/>
    </dgm:pt>
    <dgm:pt modelId="{0AC859CA-635D-43B4-B553-35BD81208F5D}" type="pres">
      <dgm:prSet presAssocID="{DD37DF54-6EBD-48E4-8B5E-1B3A5E7342A3}" presName="node" presStyleLbl="alignAccFollowNode1" presStyleIdx="2" presStyleCnt="8" custScaleX="1929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B77F90-2FE3-4EFB-BAA8-105DD5792B0D}" type="pres">
      <dgm:prSet presAssocID="{755D9F8C-D2C7-41DB-8AD3-1B6E9DF4AA23}" presName="sibTrans" presStyleCnt="0"/>
      <dgm:spPr/>
    </dgm:pt>
    <dgm:pt modelId="{F41B91B3-0508-4D50-B426-AFB2B4C55751}" type="pres">
      <dgm:prSet presAssocID="{FA6FA657-83AE-498F-8B40-89039ECE7745}" presName="node" presStyleLbl="alignAccFollowNode1" presStyleIdx="3" presStyleCnt="8" custScaleX="1929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10D74C-AFA4-4133-B60E-1C9E05B4CFA2}" type="pres">
      <dgm:prSet presAssocID="{1B0BD0FC-F9B1-49E5-B91B-E0832749322F}" presName="vSp" presStyleCnt="0"/>
      <dgm:spPr/>
    </dgm:pt>
    <dgm:pt modelId="{9513B818-DB2F-4A67-87E9-D9DD7B69395B}" type="pres">
      <dgm:prSet presAssocID="{39FCB344-C9F7-4825-A0AA-64496F2E9F46}" presName="horFlow" presStyleCnt="0"/>
      <dgm:spPr/>
    </dgm:pt>
    <dgm:pt modelId="{C0B04AA8-4B51-4A00-AAFF-E2405655EDD7}" type="pres">
      <dgm:prSet presAssocID="{39FCB344-C9F7-4825-A0AA-64496F2E9F46}" presName="bigChev" presStyleLbl="node1" presStyleIdx="2" presStyleCnt="4" custScaleX="192960"/>
      <dgm:spPr/>
      <dgm:t>
        <a:bodyPr/>
        <a:lstStyle/>
        <a:p>
          <a:endParaRPr lang="en-US"/>
        </a:p>
      </dgm:t>
    </dgm:pt>
    <dgm:pt modelId="{B0DCA532-C914-4C5F-80DF-4DF3B8AB9CB7}" type="pres">
      <dgm:prSet presAssocID="{0AE66775-5E0D-4B28-8AA6-B8B69987F363}" presName="parTrans" presStyleCnt="0"/>
      <dgm:spPr/>
    </dgm:pt>
    <dgm:pt modelId="{89AF1A9D-423F-4CBA-9F1B-890C7DC91684}" type="pres">
      <dgm:prSet presAssocID="{48B12701-A6D1-4081-BB96-92504A71521F}" presName="node" presStyleLbl="alignAccFollowNode1" presStyleIdx="4" presStyleCnt="8" custScaleX="1929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ABBD0-0D89-4353-9485-D61E85621AF8}" type="pres">
      <dgm:prSet presAssocID="{84397E3F-7814-42AF-B5E8-FCBF5FDF5461}" presName="sibTrans" presStyleCnt="0"/>
      <dgm:spPr/>
    </dgm:pt>
    <dgm:pt modelId="{70A1A304-1E67-4776-BF8F-D0E850135663}" type="pres">
      <dgm:prSet presAssocID="{0B08A6EA-A25B-4BFE-AAC6-1DE520D7C11C}" presName="node" presStyleLbl="alignAccFollowNode1" presStyleIdx="5" presStyleCnt="8" custScaleX="1929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C30D1-84FE-4F84-B6E7-DAACB1ED1E8B}" type="pres">
      <dgm:prSet presAssocID="{39FCB344-C9F7-4825-A0AA-64496F2E9F46}" presName="vSp" presStyleCnt="0"/>
      <dgm:spPr/>
    </dgm:pt>
    <dgm:pt modelId="{3E02FC4B-C33A-4111-91E0-C2CDAD983717}" type="pres">
      <dgm:prSet presAssocID="{4CD13181-3192-4CA5-AE07-884EA7DD0124}" presName="horFlow" presStyleCnt="0"/>
      <dgm:spPr/>
    </dgm:pt>
    <dgm:pt modelId="{3994E668-3FDA-41B9-B154-19E61163D9EB}" type="pres">
      <dgm:prSet presAssocID="{4CD13181-3192-4CA5-AE07-884EA7DD0124}" presName="bigChev" presStyleLbl="node1" presStyleIdx="3" presStyleCnt="4" custScaleX="192960"/>
      <dgm:spPr/>
      <dgm:t>
        <a:bodyPr/>
        <a:lstStyle/>
        <a:p>
          <a:endParaRPr lang="en-US"/>
        </a:p>
      </dgm:t>
    </dgm:pt>
    <dgm:pt modelId="{11B9E876-A422-41F6-B269-7C8BFC40D2EA}" type="pres">
      <dgm:prSet presAssocID="{C5A40586-FA02-490C-AE1F-1D642E9D4982}" presName="parTrans" presStyleCnt="0"/>
      <dgm:spPr/>
    </dgm:pt>
    <dgm:pt modelId="{629CD46A-B9D6-4D40-A296-D7D2E7E9A84A}" type="pres">
      <dgm:prSet presAssocID="{C874CD30-19B0-427E-8F93-4D8B1F9020F7}" presName="node" presStyleLbl="alignAccFollowNode1" presStyleIdx="6" presStyleCnt="8" custScaleX="1929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5478C1-D06D-456F-94F4-89D8FFBE50C4}" type="pres">
      <dgm:prSet presAssocID="{9DCEF442-8B92-4CE9-AD06-B1297623C639}" presName="sibTrans" presStyleCnt="0"/>
      <dgm:spPr/>
    </dgm:pt>
    <dgm:pt modelId="{9B3E5C47-2167-45D2-8D3C-B53E99A505EE}" type="pres">
      <dgm:prSet presAssocID="{32B3F277-DA43-47EA-B4BA-C1D04A4538E1}" presName="node" presStyleLbl="alignAccFollowNode1" presStyleIdx="7" presStyleCnt="8" custScaleX="192960" custScaleY="1402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CB7608-C67E-48FA-A137-017E43C79375}" type="presOf" srcId="{48B12701-A6D1-4081-BB96-92504A71521F}" destId="{89AF1A9D-423F-4CBA-9F1B-890C7DC91684}" srcOrd="0" destOrd="0" presId="urn:microsoft.com/office/officeart/2005/8/layout/lProcess3"/>
    <dgm:cxn modelId="{EC11337A-141E-4579-889B-F43711DEF0C2}" srcId="{1B0BD0FC-F9B1-49E5-B91B-E0832749322F}" destId="{FA6FA657-83AE-498F-8B40-89039ECE7745}" srcOrd="1" destOrd="0" parTransId="{1495EBB1-B2E3-4793-969B-6C16883BDD3E}" sibTransId="{1F5B1F15-F35E-4E6B-B0DD-2CC0E101B30D}"/>
    <dgm:cxn modelId="{DBCDB310-3FB6-4127-B175-14C542939DFD}" type="presOf" srcId="{01C1C6F3-0355-47BB-8DBE-D673DB1A53B0}" destId="{1DC23069-4DAB-4C5F-8613-985077437550}" srcOrd="0" destOrd="0" presId="urn:microsoft.com/office/officeart/2005/8/layout/lProcess3"/>
    <dgm:cxn modelId="{55E251E2-DC91-46A4-B5DB-A01C784ABB90}" type="presOf" srcId="{1B0BD0FC-F9B1-49E5-B91B-E0832749322F}" destId="{1ADA69F5-1DDA-4DA0-8CC4-107CD54723B8}" srcOrd="0" destOrd="0" presId="urn:microsoft.com/office/officeart/2005/8/layout/lProcess3"/>
    <dgm:cxn modelId="{52CEEEF4-FF00-4025-9730-749A563F50C0}" type="presOf" srcId="{FA6FA657-83AE-498F-8B40-89039ECE7745}" destId="{F41B91B3-0508-4D50-B426-AFB2B4C55751}" srcOrd="0" destOrd="0" presId="urn:microsoft.com/office/officeart/2005/8/layout/lProcess3"/>
    <dgm:cxn modelId="{E57EE862-A236-4EE3-A736-9C6689D7F673}" type="presOf" srcId="{DD37DF54-6EBD-48E4-8B5E-1B3A5E7342A3}" destId="{0AC859CA-635D-43B4-B553-35BD81208F5D}" srcOrd="0" destOrd="0" presId="urn:microsoft.com/office/officeart/2005/8/layout/lProcess3"/>
    <dgm:cxn modelId="{5F27389C-CADE-43CC-9655-E0D26967F7A2}" srcId="{01C1C6F3-0355-47BB-8DBE-D673DB1A53B0}" destId="{4CD13181-3192-4CA5-AE07-884EA7DD0124}" srcOrd="3" destOrd="0" parTransId="{0BE19874-E91A-4DB2-B6CF-C3CD09858342}" sibTransId="{DDE29866-5EB2-48B1-9745-FA12C280F0D8}"/>
    <dgm:cxn modelId="{8B31B598-4A7B-49D3-A9BD-56D154CE88C8}" srcId="{39FCB344-C9F7-4825-A0AA-64496F2E9F46}" destId="{48B12701-A6D1-4081-BB96-92504A71521F}" srcOrd="0" destOrd="0" parTransId="{0AE66775-5E0D-4B28-8AA6-B8B69987F363}" sibTransId="{84397E3F-7814-42AF-B5E8-FCBF5FDF5461}"/>
    <dgm:cxn modelId="{4E2C100B-86DD-4954-BA80-41A901F282E8}" type="presOf" srcId="{0B08A6EA-A25B-4BFE-AAC6-1DE520D7C11C}" destId="{70A1A304-1E67-4776-BF8F-D0E850135663}" srcOrd="0" destOrd="0" presId="urn:microsoft.com/office/officeart/2005/8/layout/lProcess3"/>
    <dgm:cxn modelId="{97786966-9943-49BB-A085-EC5521058DB7}" srcId="{1B0BD0FC-F9B1-49E5-B91B-E0832749322F}" destId="{DD37DF54-6EBD-48E4-8B5E-1B3A5E7342A3}" srcOrd="0" destOrd="0" parTransId="{CAF493C1-D1A8-4BF4-850F-2B615C459C82}" sibTransId="{755D9F8C-D2C7-41DB-8AD3-1B6E9DF4AA23}"/>
    <dgm:cxn modelId="{C61BD380-C4DB-478A-AE61-671F39188071}" srcId="{EC922D7F-EB2A-4775-972F-FF83DC5122CA}" destId="{86244998-2CEA-4D06-97C8-C88C079B9B84}" srcOrd="1" destOrd="0" parTransId="{B3A218EF-F820-459D-9265-0BEC13C24CAA}" sibTransId="{BBCB2263-5A29-4E67-BA80-F1876EE9EBA6}"/>
    <dgm:cxn modelId="{52FBBCDB-7D33-487D-B077-16E97BD9C342}" srcId="{01C1C6F3-0355-47BB-8DBE-D673DB1A53B0}" destId="{1B0BD0FC-F9B1-49E5-B91B-E0832749322F}" srcOrd="1" destOrd="0" parTransId="{AD2179B0-94BA-4788-B16C-891ECC6795BC}" sibTransId="{D8665670-B699-4C65-9B98-66B69C08CDD7}"/>
    <dgm:cxn modelId="{C9EC59B5-67A7-4430-9E0C-03578B8FC1C0}" type="presOf" srcId="{4CD13181-3192-4CA5-AE07-884EA7DD0124}" destId="{3994E668-3FDA-41B9-B154-19E61163D9EB}" srcOrd="0" destOrd="0" presId="urn:microsoft.com/office/officeart/2005/8/layout/lProcess3"/>
    <dgm:cxn modelId="{C442D5C3-7487-477B-9876-35C0D6D99853}" srcId="{4CD13181-3192-4CA5-AE07-884EA7DD0124}" destId="{C874CD30-19B0-427E-8F93-4D8B1F9020F7}" srcOrd="0" destOrd="0" parTransId="{C5A40586-FA02-490C-AE1F-1D642E9D4982}" sibTransId="{9DCEF442-8B92-4CE9-AD06-B1297623C639}"/>
    <dgm:cxn modelId="{812174BD-CA87-465A-82A6-0F898AF7F55B}" type="presOf" srcId="{39FCB344-C9F7-4825-A0AA-64496F2E9F46}" destId="{C0B04AA8-4B51-4A00-AAFF-E2405655EDD7}" srcOrd="0" destOrd="0" presId="urn:microsoft.com/office/officeart/2005/8/layout/lProcess3"/>
    <dgm:cxn modelId="{BD46FBA7-3502-4981-8970-6080EBD8DDBF}" type="presOf" srcId="{C874CD30-19B0-427E-8F93-4D8B1F9020F7}" destId="{629CD46A-B9D6-4D40-A296-D7D2E7E9A84A}" srcOrd="0" destOrd="0" presId="urn:microsoft.com/office/officeart/2005/8/layout/lProcess3"/>
    <dgm:cxn modelId="{6D200DF6-D53B-46F1-98E6-F1D82ECD9E56}" srcId="{39FCB344-C9F7-4825-A0AA-64496F2E9F46}" destId="{0B08A6EA-A25B-4BFE-AAC6-1DE520D7C11C}" srcOrd="1" destOrd="0" parTransId="{0B2B733B-A67A-4838-AD0A-0874B2DAEB26}" sibTransId="{9CDA6DE0-2017-4A05-9DD2-B3C1C0A18CAF}"/>
    <dgm:cxn modelId="{8214EC36-419D-4087-AF5B-360308D32434}" srcId="{4CD13181-3192-4CA5-AE07-884EA7DD0124}" destId="{32B3F277-DA43-47EA-B4BA-C1D04A4538E1}" srcOrd="1" destOrd="0" parTransId="{81A26E38-4383-4F4E-8EAB-2A09FF77B114}" sibTransId="{FA89A847-31AF-4483-AC5C-447EB40C71FF}"/>
    <dgm:cxn modelId="{0BA110A3-9F2D-45D6-8F55-F707EECCF494}" srcId="{01C1C6F3-0355-47BB-8DBE-D673DB1A53B0}" destId="{EC922D7F-EB2A-4775-972F-FF83DC5122CA}" srcOrd="0" destOrd="0" parTransId="{9279D2E0-769E-4850-8D98-48CF979EDBDC}" sibTransId="{E2E08E76-3E0B-4589-BA3D-5F94EF1271D4}"/>
    <dgm:cxn modelId="{599A8620-9480-4725-A4E2-93D83B6E52D1}" type="presOf" srcId="{12F92C59-0A1C-4865-9CE4-A2A46598C533}" destId="{DD936D39-E032-4C3D-A90A-9AE15AA4FF89}" srcOrd="0" destOrd="0" presId="urn:microsoft.com/office/officeart/2005/8/layout/lProcess3"/>
    <dgm:cxn modelId="{8A2A0327-3D03-4313-99E1-63679236CFB0}" srcId="{EC922D7F-EB2A-4775-972F-FF83DC5122CA}" destId="{12F92C59-0A1C-4865-9CE4-A2A46598C533}" srcOrd="0" destOrd="0" parTransId="{63EA5722-E898-470E-AB68-6484A37D8036}" sibTransId="{A42C5ED8-9438-4509-9EAB-A65EF6E37035}"/>
    <dgm:cxn modelId="{E070B909-F94F-4D55-B013-7CE44AE51124}" type="presOf" srcId="{86244998-2CEA-4D06-97C8-C88C079B9B84}" destId="{27305AE6-21E5-4D72-8D40-DA3AF26D113B}" srcOrd="0" destOrd="0" presId="urn:microsoft.com/office/officeart/2005/8/layout/lProcess3"/>
    <dgm:cxn modelId="{B3262224-71D3-4BD7-A35D-A44FE5611C16}" type="presOf" srcId="{32B3F277-DA43-47EA-B4BA-C1D04A4538E1}" destId="{9B3E5C47-2167-45D2-8D3C-B53E99A505EE}" srcOrd="0" destOrd="0" presId="urn:microsoft.com/office/officeart/2005/8/layout/lProcess3"/>
    <dgm:cxn modelId="{F7967854-09B5-43B5-999C-590F0870B378}" type="presOf" srcId="{EC922D7F-EB2A-4775-972F-FF83DC5122CA}" destId="{CB5818A0-C117-46FB-B52B-05C8E3CF7D11}" srcOrd="0" destOrd="0" presId="urn:microsoft.com/office/officeart/2005/8/layout/lProcess3"/>
    <dgm:cxn modelId="{23264355-BDCA-4DBB-9AEB-6453DC84E9C5}" srcId="{01C1C6F3-0355-47BB-8DBE-D673DB1A53B0}" destId="{39FCB344-C9F7-4825-A0AA-64496F2E9F46}" srcOrd="2" destOrd="0" parTransId="{E37473B8-D064-4545-B7E1-0B1662E19BB2}" sibTransId="{C18C8275-418B-48D6-BCD7-A3D78460FE96}"/>
    <dgm:cxn modelId="{3A8FAE76-62DE-4B1D-98DC-CA9223690644}" type="presParOf" srcId="{1DC23069-4DAB-4C5F-8613-985077437550}" destId="{E3CCB571-DBA4-4D65-9D78-B1F709C967C1}" srcOrd="0" destOrd="0" presId="urn:microsoft.com/office/officeart/2005/8/layout/lProcess3"/>
    <dgm:cxn modelId="{F4F9E5B2-67A4-4FC0-BDA0-80F4846EDCE9}" type="presParOf" srcId="{E3CCB571-DBA4-4D65-9D78-B1F709C967C1}" destId="{CB5818A0-C117-46FB-B52B-05C8E3CF7D11}" srcOrd="0" destOrd="0" presId="urn:microsoft.com/office/officeart/2005/8/layout/lProcess3"/>
    <dgm:cxn modelId="{04E48F1A-EAFC-46E4-A52A-44CC6BF25ECD}" type="presParOf" srcId="{E3CCB571-DBA4-4D65-9D78-B1F709C967C1}" destId="{7A8AB362-92A2-406B-A8F6-345125A411C6}" srcOrd="1" destOrd="0" presId="urn:microsoft.com/office/officeart/2005/8/layout/lProcess3"/>
    <dgm:cxn modelId="{FEAFEF2A-84AE-44FA-9EA8-C3C986D4F538}" type="presParOf" srcId="{E3CCB571-DBA4-4D65-9D78-B1F709C967C1}" destId="{DD936D39-E032-4C3D-A90A-9AE15AA4FF89}" srcOrd="2" destOrd="0" presId="urn:microsoft.com/office/officeart/2005/8/layout/lProcess3"/>
    <dgm:cxn modelId="{2AFD9EF4-994F-4FDA-8B3D-3601625EED15}" type="presParOf" srcId="{E3CCB571-DBA4-4D65-9D78-B1F709C967C1}" destId="{D7DCC161-73E9-437B-B291-0850DEFB7F84}" srcOrd="3" destOrd="0" presId="urn:microsoft.com/office/officeart/2005/8/layout/lProcess3"/>
    <dgm:cxn modelId="{72744A6F-B3C4-4F80-9B33-1647ECBD656B}" type="presParOf" srcId="{E3CCB571-DBA4-4D65-9D78-B1F709C967C1}" destId="{27305AE6-21E5-4D72-8D40-DA3AF26D113B}" srcOrd="4" destOrd="0" presId="urn:microsoft.com/office/officeart/2005/8/layout/lProcess3"/>
    <dgm:cxn modelId="{55F7ABAC-193C-4583-A11C-79913CB376F7}" type="presParOf" srcId="{1DC23069-4DAB-4C5F-8613-985077437550}" destId="{E5A4956F-B03F-40B4-8AC0-F3B0BA597FF0}" srcOrd="1" destOrd="0" presId="urn:microsoft.com/office/officeart/2005/8/layout/lProcess3"/>
    <dgm:cxn modelId="{9853BB9B-A788-42C1-A8C1-76856D32ABAE}" type="presParOf" srcId="{1DC23069-4DAB-4C5F-8613-985077437550}" destId="{EB670290-4D91-4C75-91D5-B747911AFBFC}" srcOrd="2" destOrd="0" presId="urn:microsoft.com/office/officeart/2005/8/layout/lProcess3"/>
    <dgm:cxn modelId="{54CC5D2D-F2DD-446C-A0D1-5BF5DAA853EF}" type="presParOf" srcId="{EB670290-4D91-4C75-91D5-B747911AFBFC}" destId="{1ADA69F5-1DDA-4DA0-8CC4-107CD54723B8}" srcOrd="0" destOrd="0" presId="urn:microsoft.com/office/officeart/2005/8/layout/lProcess3"/>
    <dgm:cxn modelId="{2DDC62FD-AE11-4019-867E-19775B996620}" type="presParOf" srcId="{EB670290-4D91-4C75-91D5-B747911AFBFC}" destId="{D11F471D-DE70-41C4-B304-D1C82D4BF56E}" srcOrd="1" destOrd="0" presId="urn:microsoft.com/office/officeart/2005/8/layout/lProcess3"/>
    <dgm:cxn modelId="{0CFBFF45-708A-4E80-A8E4-C86373ED2198}" type="presParOf" srcId="{EB670290-4D91-4C75-91D5-B747911AFBFC}" destId="{0AC859CA-635D-43B4-B553-35BD81208F5D}" srcOrd="2" destOrd="0" presId="urn:microsoft.com/office/officeart/2005/8/layout/lProcess3"/>
    <dgm:cxn modelId="{470BF019-68F2-450A-8A6C-112D869811D9}" type="presParOf" srcId="{EB670290-4D91-4C75-91D5-B747911AFBFC}" destId="{0CB77F90-2FE3-4EFB-BAA8-105DD5792B0D}" srcOrd="3" destOrd="0" presId="urn:microsoft.com/office/officeart/2005/8/layout/lProcess3"/>
    <dgm:cxn modelId="{308CCF30-CD50-409B-ABE7-B18EAC9774B8}" type="presParOf" srcId="{EB670290-4D91-4C75-91D5-B747911AFBFC}" destId="{F41B91B3-0508-4D50-B426-AFB2B4C55751}" srcOrd="4" destOrd="0" presId="urn:microsoft.com/office/officeart/2005/8/layout/lProcess3"/>
    <dgm:cxn modelId="{09B004B4-984E-491B-81D9-AF38AB05BC1C}" type="presParOf" srcId="{1DC23069-4DAB-4C5F-8613-985077437550}" destId="{0710D74C-AFA4-4133-B60E-1C9E05B4CFA2}" srcOrd="3" destOrd="0" presId="urn:microsoft.com/office/officeart/2005/8/layout/lProcess3"/>
    <dgm:cxn modelId="{08539BC0-456E-4B73-8A05-8DE112B01B77}" type="presParOf" srcId="{1DC23069-4DAB-4C5F-8613-985077437550}" destId="{9513B818-DB2F-4A67-87E9-D9DD7B69395B}" srcOrd="4" destOrd="0" presId="urn:microsoft.com/office/officeart/2005/8/layout/lProcess3"/>
    <dgm:cxn modelId="{1063F969-1D32-4045-8DBA-96A2139DD4A0}" type="presParOf" srcId="{9513B818-DB2F-4A67-87E9-D9DD7B69395B}" destId="{C0B04AA8-4B51-4A00-AAFF-E2405655EDD7}" srcOrd="0" destOrd="0" presId="urn:microsoft.com/office/officeart/2005/8/layout/lProcess3"/>
    <dgm:cxn modelId="{076114FC-BA05-4037-B161-481F0FBF6CB2}" type="presParOf" srcId="{9513B818-DB2F-4A67-87E9-D9DD7B69395B}" destId="{B0DCA532-C914-4C5F-80DF-4DF3B8AB9CB7}" srcOrd="1" destOrd="0" presId="urn:microsoft.com/office/officeart/2005/8/layout/lProcess3"/>
    <dgm:cxn modelId="{28BED64F-3E3C-42AB-8FB3-5E17E3C61CDC}" type="presParOf" srcId="{9513B818-DB2F-4A67-87E9-D9DD7B69395B}" destId="{89AF1A9D-423F-4CBA-9F1B-890C7DC91684}" srcOrd="2" destOrd="0" presId="urn:microsoft.com/office/officeart/2005/8/layout/lProcess3"/>
    <dgm:cxn modelId="{6D94B220-9908-4CED-B3A9-C8F72B67617D}" type="presParOf" srcId="{9513B818-DB2F-4A67-87E9-D9DD7B69395B}" destId="{2D6ABBD0-0D89-4353-9485-D61E85621AF8}" srcOrd="3" destOrd="0" presId="urn:microsoft.com/office/officeart/2005/8/layout/lProcess3"/>
    <dgm:cxn modelId="{C9315A35-A0F9-4FCB-A362-D46D2FD62D22}" type="presParOf" srcId="{9513B818-DB2F-4A67-87E9-D9DD7B69395B}" destId="{70A1A304-1E67-4776-BF8F-D0E850135663}" srcOrd="4" destOrd="0" presId="urn:microsoft.com/office/officeart/2005/8/layout/lProcess3"/>
    <dgm:cxn modelId="{2F09D860-F68C-4134-B643-7E517FC2DF22}" type="presParOf" srcId="{1DC23069-4DAB-4C5F-8613-985077437550}" destId="{A06C30D1-84FE-4F84-B6E7-DAACB1ED1E8B}" srcOrd="5" destOrd="0" presId="urn:microsoft.com/office/officeart/2005/8/layout/lProcess3"/>
    <dgm:cxn modelId="{1B1529DF-0C0E-461A-8783-1F6719E5D370}" type="presParOf" srcId="{1DC23069-4DAB-4C5F-8613-985077437550}" destId="{3E02FC4B-C33A-4111-91E0-C2CDAD983717}" srcOrd="6" destOrd="0" presId="urn:microsoft.com/office/officeart/2005/8/layout/lProcess3"/>
    <dgm:cxn modelId="{D6E40233-E5C2-47A8-84BB-F31C2FACABE0}" type="presParOf" srcId="{3E02FC4B-C33A-4111-91E0-C2CDAD983717}" destId="{3994E668-3FDA-41B9-B154-19E61163D9EB}" srcOrd="0" destOrd="0" presId="urn:microsoft.com/office/officeart/2005/8/layout/lProcess3"/>
    <dgm:cxn modelId="{5D539C52-BC9F-47D3-B3CF-5DD6CB943098}" type="presParOf" srcId="{3E02FC4B-C33A-4111-91E0-C2CDAD983717}" destId="{11B9E876-A422-41F6-B269-7C8BFC40D2EA}" srcOrd="1" destOrd="0" presId="urn:microsoft.com/office/officeart/2005/8/layout/lProcess3"/>
    <dgm:cxn modelId="{6106E986-8443-4B6A-986D-B4FFB96C4BE1}" type="presParOf" srcId="{3E02FC4B-C33A-4111-91E0-C2CDAD983717}" destId="{629CD46A-B9D6-4D40-A296-D7D2E7E9A84A}" srcOrd="2" destOrd="0" presId="urn:microsoft.com/office/officeart/2005/8/layout/lProcess3"/>
    <dgm:cxn modelId="{05844EAF-648A-460E-A58D-476D8A61EE80}" type="presParOf" srcId="{3E02FC4B-C33A-4111-91E0-C2CDAD983717}" destId="{0C5478C1-D06D-456F-94F4-89D8FFBE50C4}" srcOrd="3" destOrd="0" presId="urn:microsoft.com/office/officeart/2005/8/layout/lProcess3"/>
    <dgm:cxn modelId="{DDB9FA67-22BA-46D0-AD73-433DCE7405D1}" type="presParOf" srcId="{3E02FC4B-C33A-4111-91E0-C2CDAD983717}" destId="{9B3E5C47-2167-45D2-8D3C-B53E99A505EE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9F8294-1D85-4D8A-BC1C-EFA9A71F1930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DAC2EAE-685D-45C5-AF5C-03E09349484C}">
      <dgm:prSet phldrT="[Text]" custT="1"/>
      <dgm:spPr/>
      <dgm:t>
        <a:bodyPr/>
        <a:lstStyle/>
        <a:p>
          <a:r>
            <a:rPr lang="en-US" sz="2800" smtClean="0"/>
            <a:t>NBFC</a:t>
          </a:r>
          <a:endParaRPr lang="en-US" sz="2800" dirty="0"/>
        </a:p>
      </dgm:t>
    </dgm:pt>
    <dgm:pt modelId="{F17D1B3B-A376-461D-AD42-893268F3AF74}" type="parTrans" cxnId="{B884E7B9-E2E0-47B1-90A2-FA69918E49C7}">
      <dgm:prSet/>
      <dgm:spPr/>
      <dgm:t>
        <a:bodyPr/>
        <a:lstStyle/>
        <a:p>
          <a:endParaRPr lang="en-US"/>
        </a:p>
      </dgm:t>
    </dgm:pt>
    <dgm:pt modelId="{26CEF2E0-084B-4C6E-A9CE-A3DA02632685}" type="sibTrans" cxnId="{B884E7B9-E2E0-47B1-90A2-FA69918E49C7}">
      <dgm:prSet/>
      <dgm:spPr/>
      <dgm:t>
        <a:bodyPr/>
        <a:lstStyle/>
        <a:p>
          <a:endParaRPr lang="en-US"/>
        </a:p>
      </dgm:t>
    </dgm:pt>
    <dgm:pt modelId="{B90CD4FD-F879-40F8-AC9F-3969655E67E7}" type="asst">
      <dgm:prSet phldrT="[Text]" custT="1"/>
      <dgm:spPr/>
      <dgm:t>
        <a:bodyPr/>
        <a:lstStyle/>
        <a:p>
          <a:r>
            <a:rPr lang="en-US" sz="2800" smtClean="0"/>
            <a:t>Who regulates?</a:t>
          </a:r>
          <a:endParaRPr lang="en-US" sz="2800" dirty="0"/>
        </a:p>
      </dgm:t>
    </dgm:pt>
    <dgm:pt modelId="{5A038CA1-5EA6-45F8-B54E-9E58909ABB00}" type="parTrans" cxnId="{55F752B5-518A-47EF-92D0-9FA1FF1D9B21}">
      <dgm:prSet/>
      <dgm:spPr/>
      <dgm:t>
        <a:bodyPr/>
        <a:lstStyle/>
        <a:p>
          <a:endParaRPr lang="en-US"/>
        </a:p>
      </dgm:t>
    </dgm:pt>
    <dgm:pt modelId="{42E17E7A-3ACD-45B3-8FC0-95C984FF3C35}" type="sibTrans" cxnId="{55F752B5-518A-47EF-92D0-9FA1FF1D9B21}">
      <dgm:prSet/>
      <dgm:spPr/>
      <dgm:t>
        <a:bodyPr/>
        <a:lstStyle/>
        <a:p>
          <a:endParaRPr lang="en-US"/>
        </a:p>
      </dgm:t>
    </dgm:pt>
    <dgm:pt modelId="{D59EA59A-22C8-4654-A7C4-67EF8300049F}">
      <dgm:prSet phldrT="[Text]" custT="1"/>
      <dgm:spPr/>
      <dgm:t>
        <a:bodyPr/>
        <a:lstStyle/>
        <a:p>
          <a:r>
            <a:rPr lang="en-US" sz="2800" dirty="0" smtClean="0"/>
            <a:t>RBI </a:t>
          </a:r>
          <a:endParaRPr lang="en-US" sz="2800" dirty="0"/>
        </a:p>
      </dgm:t>
    </dgm:pt>
    <dgm:pt modelId="{239D609D-0975-44FB-B107-EF21A257C19A}" type="parTrans" cxnId="{90533771-8D89-49A8-9FF8-F797887BE2C0}">
      <dgm:prSet/>
      <dgm:spPr/>
      <dgm:t>
        <a:bodyPr/>
        <a:lstStyle/>
        <a:p>
          <a:endParaRPr lang="en-US"/>
        </a:p>
      </dgm:t>
    </dgm:pt>
    <dgm:pt modelId="{B6545FDE-9163-401D-A723-ABE477BB5C96}" type="sibTrans" cxnId="{90533771-8D89-49A8-9FF8-F797887BE2C0}">
      <dgm:prSet/>
      <dgm:spPr/>
      <dgm:t>
        <a:bodyPr/>
        <a:lstStyle/>
        <a:p>
          <a:endParaRPr lang="en-US"/>
        </a:p>
      </dgm:t>
    </dgm:pt>
    <dgm:pt modelId="{5C95B32B-6E56-4AAF-BDCE-FBBBDE690964}">
      <dgm:prSet phldrT="[Text]" custT="1"/>
      <dgm:spPr/>
      <dgm:t>
        <a:bodyPr/>
        <a:lstStyle/>
        <a:p>
          <a:r>
            <a:rPr lang="en-US" sz="2800" dirty="0" smtClean="0"/>
            <a:t>SEBI</a:t>
          </a:r>
          <a:endParaRPr lang="en-US" sz="2800" dirty="0"/>
        </a:p>
      </dgm:t>
    </dgm:pt>
    <dgm:pt modelId="{ED7892A5-8593-452E-82E8-F3FCAEF4114C}" type="parTrans" cxnId="{86BFC86B-8C5F-4EEB-A74D-BDAD3740D3D9}">
      <dgm:prSet/>
      <dgm:spPr/>
      <dgm:t>
        <a:bodyPr/>
        <a:lstStyle/>
        <a:p>
          <a:endParaRPr lang="en-US"/>
        </a:p>
      </dgm:t>
    </dgm:pt>
    <dgm:pt modelId="{A1BD744F-C813-4AE6-8169-A7B40C63DF98}" type="sibTrans" cxnId="{86BFC86B-8C5F-4EEB-A74D-BDAD3740D3D9}">
      <dgm:prSet/>
      <dgm:spPr/>
      <dgm:t>
        <a:bodyPr/>
        <a:lstStyle/>
        <a:p>
          <a:endParaRPr lang="en-US"/>
        </a:p>
      </dgm:t>
    </dgm:pt>
    <dgm:pt modelId="{00E093F3-130D-4F3D-8697-C2A588B6B1CA}">
      <dgm:prSet phldrT="[Text]" custT="1"/>
      <dgm:spPr/>
      <dgm:t>
        <a:bodyPr/>
        <a:lstStyle/>
        <a:p>
          <a:r>
            <a:rPr lang="en-US" sz="2800" dirty="0" smtClean="0"/>
            <a:t>Dept company Affairs</a:t>
          </a:r>
          <a:endParaRPr lang="en-US" sz="2800" dirty="0"/>
        </a:p>
      </dgm:t>
    </dgm:pt>
    <dgm:pt modelId="{A7B4BC38-471C-4B48-9974-242C54908DAD}" type="parTrans" cxnId="{1F0B848C-D7D2-4A97-A619-BDEB87C75124}">
      <dgm:prSet/>
      <dgm:spPr/>
      <dgm:t>
        <a:bodyPr/>
        <a:lstStyle/>
        <a:p>
          <a:endParaRPr lang="en-US"/>
        </a:p>
      </dgm:t>
    </dgm:pt>
    <dgm:pt modelId="{892D7237-ACD5-4733-9527-E81F49F3E0EA}" type="sibTrans" cxnId="{1F0B848C-D7D2-4A97-A619-BDEB87C75124}">
      <dgm:prSet/>
      <dgm:spPr/>
      <dgm:t>
        <a:bodyPr/>
        <a:lstStyle/>
        <a:p>
          <a:endParaRPr lang="en-US"/>
        </a:p>
      </dgm:t>
    </dgm:pt>
    <dgm:pt modelId="{9274648A-A7F0-42CE-89DB-9EA17EAAFBFB}">
      <dgm:prSet phldrT="[Text]" custT="1"/>
      <dgm:spPr/>
      <dgm:t>
        <a:bodyPr/>
        <a:lstStyle/>
        <a:p>
          <a:pPr algn="l"/>
          <a:r>
            <a:rPr lang="en-US" sz="2800" dirty="0" smtClean="0"/>
            <a:t>IRDA</a:t>
          </a:r>
          <a:endParaRPr lang="en-US" sz="2800" dirty="0"/>
        </a:p>
      </dgm:t>
    </dgm:pt>
    <dgm:pt modelId="{C223A551-7689-4997-A6ED-EA1F3A73AA85}" type="parTrans" cxnId="{512FA47F-F4EB-43B2-BF19-4A206A3771E1}">
      <dgm:prSet/>
      <dgm:spPr/>
      <dgm:t>
        <a:bodyPr/>
        <a:lstStyle/>
        <a:p>
          <a:endParaRPr lang="en-US"/>
        </a:p>
      </dgm:t>
    </dgm:pt>
    <dgm:pt modelId="{BC6C9E82-BD80-4B9F-AE2D-934A38A843A7}" type="sibTrans" cxnId="{512FA47F-F4EB-43B2-BF19-4A206A3771E1}">
      <dgm:prSet/>
      <dgm:spPr/>
      <dgm:t>
        <a:bodyPr/>
        <a:lstStyle/>
        <a:p>
          <a:endParaRPr lang="en-US"/>
        </a:p>
      </dgm:t>
    </dgm:pt>
    <dgm:pt modelId="{A72B7DA8-48EA-42A6-8CFE-A726E2CBE42A}">
      <dgm:prSet phldrT="[Text]" custT="1"/>
      <dgm:spPr/>
      <dgm:t>
        <a:bodyPr/>
        <a:lstStyle/>
        <a:p>
          <a:r>
            <a:rPr lang="en-US" sz="2800" dirty="0" smtClean="0"/>
            <a:t>NHB</a:t>
          </a:r>
          <a:endParaRPr lang="en-US" sz="2800" dirty="0"/>
        </a:p>
      </dgm:t>
    </dgm:pt>
    <dgm:pt modelId="{662FE3E2-3904-4ED6-B80C-53C7D0606CDF}" type="parTrans" cxnId="{268DC311-4B40-42CD-A580-1145676EA79F}">
      <dgm:prSet/>
      <dgm:spPr/>
      <dgm:t>
        <a:bodyPr/>
        <a:lstStyle/>
        <a:p>
          <a:endParaRPr lang="en-US"/>
        </a:p>
      </dgm:t>
    </dgm:pt>
    <dgm:pt modelId="{9ABE3D0F-0413-41D4-8279-CBE0850BA585}" type="sibTrans" cxnId="{268DC311-4B40-42CD-A580-1145676EA79F}">
      <dgm:prSet/>
      <dgm:spPr/>
      <dgm:t>
        <a:bodyPr/>
        <a:lstStyle/>
        <a:p>
          <a:endParaRPr lang="en-US"/>
        </a:p>
      </dgm:t>
    </dgm:pt>
    <dgm:pt modelId="{B0D6E1B0-6EDA-41F5-84FD-653B461FCB05}">
      <dgm:prSet phldrT="[Text]" custT="1"/>
      <dgm:spPr/>
      <dgm:t>
        <a:bodyPr/>
        <a:lstStyle/>
        <a:p>
          <a:r>
            <a:rPr lang="en-US" sz="2800" strike="sngStrike" dirty="0" smtClean="0"/>
            <a:t>FMC</a:t>
          </a:r>
          <a:endParaRPr lang="en-US" sz="2800" strike="sngStrike" dirty="0"/>
        </a:p>
      </dgm:t>
    </dgm:pt>
    <dgm:pt modelId="{F43DC43E-A187-4535-996A-02008275E4CB}" type="parTrans" cxnId="{FC725D16-8A36-4DBA-ACCE-28D58B496224}">
      <dgm:prSet/>
      <dgm:spPr/>
      <dgm:t>
        <a:bodyPr/>
        <a:lstStyle/>
        <a:p>
          <a:endParaRPr lang="en-US"/>
        </a:p>
      </dgm:t>
    </dgm:pt>
    <dgm:pt modelId="{70E7C1EC-5783-4D20-9733-4BBF9D8AD495}" type="sibTrans" cxnId="{FC725D16-8A36-4DBA-ACCE-28D58B496224}">
      <dgm:prSet/>
      <dgm:spPr/>
      <dgm:t>
        <a:bodyPr/>
        <a:lstStyle/>
        <a:p>
          <a:endParaRPr lang="en-US"/>
        </a:p>
      </dgm:t>
    </dgm:pt>
    <dgm:pt modelId="{64AA6ABA-0533-44CA-ABE9-B6E01B3B64C3}" type="pres">
      <dgm:prSet presAssocID="{CD9F8294-1D85-4D8A-BC1C-EFA9A71F193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6C21A42-0F90-4FD2-826A-736B9832B592}" type="pres">
      <dgm:prSet presAssocID="{EDAC2EAE-685D-45C5-AF5C-03E09349484C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1B9E16D-94C3-46F1-B87A-DFB59E08937B}" type="pres">
      <dgm:prSet presAssocID="{EDAC2EAE-685D-45C5-AF5C-03E09349484C}" presName="rootComposite1" presStyleCnt="0"/>
      <dgm:spPr/>
      <dgm:t>
        <a:bodyPr/>
        <a:lstStyle/>
        <a:p>
          <a:endParaRPr lang="en-US"/>
        </a:p>
      </dgm:t>
    </dgm:pt>
    <dgm:pt modelId="{C10DC700-353C-4151-BCA8-506F34132E9B}" type="pres">
      <dgm:prSet presAssocID="{EDAC2EAE-685D-45C5-AF5C-03E09349484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2F3C4B-8786-4914-89F1-9C9B8A5226AA}" type="pres">
      <dgm:prSet presAssocID="{EDAC2EAE-685D-45C5-AF5C-03E09349484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D8A2C95-D571-4272-9428-B45109CBDA90}" type="pres">
      <dgm:prSet presAssocID="{EDAC2EAE-685D-45C5-AF5C-03E09349484C}" presName="hierChild2" presStyleCnt="0"/>
      <dgm:spPr/>
      <dgm:t>
        <a:bodyPr/>
        <a:lstStyle/>
        <a:p>
          <a:endParaRPr lang="en-US"/>
        </a:p>
      </dgm:t>
    </dgm:pt>
    <dgm:pt modelId="{FA60F8E1-74C7-4086-8CC2-161EA03CE857}" type="pres">
      <dgm:prSet presAssocID="{239D609D-0975-44FB-B107-EF21A257C19A}" presName="Name37" presStyleLbl="parChTrans1D2" presStyleIdx="0" presStyleCnt="5"/>
      <dgm:spPr/>
      <dgm:t>
        <a:bodyPr/>
        <a:lstStyle/>
        <a:p>
          <a:endParaRPr lang="en-US"/>
        </a:p>
      </dgm:t>
    </dgm:pt>
    <dgm:pt modelId="{267687D4-AB31-45D7-9D46-5294F97ECA2C}" type="pres">
      <dgm:prSet presAssocID="{D59EA59A-22C8-4654-A7C4-67EF8300049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AD4723F-EDA6-4768-A304-7D832902ED55}" type="pres">
      <dgm:prSet presAssocID="{D59EA59A-22C8-4654-A7C4-67EF8300049F}" presName="rootComposite" presStyleCnt="0"/>
      <dgm:spPr/>
      <dgm:t>
        <a:bodyPr/>
        <a:lstStyle/>
        <a:p>
          <a:endParaRPr lang="en-US"/>
        </a:p>
      </dgm:t>
    </dgm:pt>
    <dgm:pt modelId="{901E51F1-D6BD-4209-953A-CE91C311E034}" type="pres">
      <dgm:prSet presAssocID="{D59EA59A-22C8-4654-A7C4-67EF8300049F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B93A15-13E7-4E22-97E0-9E68C993D318}" type="pres">
      <dgm:prSet presAssocID="{D59EA59A-22C8-4654-A7C4-67EF8300049F}" presName="rootConnector" presStyleLbl="node2" presStyleIdx="0" presStyleCnt="4"/>
      <dgm:spPr/>
      <dgm:t>
        <a:bodyPr/>
        <a:lstStyle/>
        <a:p>
          <a:endParaRPr lang="en-US"/>
        </a:p>
      </dgm:t>
    </dgm:pt>
    <dgm:pt modelId="{EC3DD066-7A24-471D-B0CA-4F95F9048002}" type="pres">
      <dgm:prSet presAssocID="{D59EA59A-22C8-4654-A7C4-67EF8300049F}" presName="hierChild4" presStyleCnt="0"/>
      <dgm:spPr/>
      <dgm:t>
        <a:bodyPr/>
        <a:lstStyle/>
        <a:p>
          <a:endParaRPr lang="en-US"/>
        </a:p>
      </dgm:t>
    </dgm:pt>
    <dgm:pt modelId="{0248B89B-AB32-49AC-BF0F-2016E36C44EC}" type="pres">
      <dgm:prSet presAssocID="{662FE3E2-3904-4ED6-B80C-53C7D0606CDF}" presName="Name37" presStyleLbl="parChTrans1D3" presStyleIdx="0" presStyleCnt="2"/>
      <dgm:spPr/>
      <dgm:t>
        <a:bodyPr/>
        <a:lstStyle/>
        <a:p>
          <a:endParaRPr lang="en-US"/>
        </a:p>
      </dgm:t>
    </dgm:pt>
    <dgm:pt modelId="{A9189F35-BF33-4094-8EA2-4CA4C59A00D5}" type="pres">
      <dgm:prSet presAssocID="{A72B7DA8-48EA-42A6-8CFE-A726E2CBE42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078586B-9A73-4D7D-8E7A-8A9C242B98B9}" type="pres">
      <dgm:prSet presAssocID="{A72B7DA8-48EA-42A6-8CFE-A726E2CBE42A}" presName="rootComposite" presStyleCnt="0"/>
      <dgm:spPr/>
      <dgm:t>
        <a:bodyPr/>
        <a:lstStyle/>
        <a:p>
          <a:endParaRPr lang="en-US"/>
        </a:p>
      </dgm:t>
    </dgm:pt>
    <dgm:pt modelId="{88342B3A-58CD-49AB-8AD8-484FA821D1C4}" type="pres">
      <dgm:prSet presAssocID="{A72B7DA8-48EA-42A6-8CFE-A726E2CBE42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ABCB0A-3847-4C62-9357-76AE1D19E345}" type="pres">
      <dgm:prSet presAssocID="{A72B7DA8-48EA-42A6-8CFE-A726E2CBE42A}" presName="rootConnector" presStyleLbl="node3" presStyleIdx="0" presStyleCnt="2"/>
      <dgm:spPr/>
      <dgm:t>
        <a:bodyPr/>
        <a:lstStyle/>
        <a:p>
          <a:endParaRPr lang="en-US"/>
        </a:p>
      </dgm:t>
    </dgm:pt>
    <dgm:pt modelId="{B1E4EF8A-32C6-463A-BC21-63098D4814D6}" type="pres">
      <dgm:prSet presAssocID="{A72B7DA8-48EA-42A6-8CFE-A726E2CBE42A}" presName="hierChild4" presStyleCnt="0"/>
      <dgm:spPr/>
      <dgm:t>
        <a:bodyPr/>
        <a:lstStyle/>
        <a:p>
          <a:endParaRPr lang="en-US"/>
        </a:p>
      </dgm:t>
    </dgm:pt>
    <dgm:pt modelId="{CA3C0B24-F427-4F7C-B756-F7811A92EE7E}" type="pres">
      <dgm:prSet presAssocID="{A72B7DA8-48EA-42A6-8CFE-A726E2CBE42A}" presName="hierChild5" presStyleCnt="0"/>
      <dgm:spPr/>
      <dgm:t>
        <a:bodyPr/>
        <a:lstStyle/>
        <a:p>
          <a:endParaRPr lang="en-US"/>
        </a:p>
      </dgm:t>
    </dgm:pt>
    <dgm:pt modelId="{071E0962-342D-464A-AFB5-3FA69E5FB7BE}" type="pres">
      <dgm:prSet presAssocID="{D59EA59A-22C8-4654-A7C4-67EF8300049F}" presName="hierChild5" presStyleCnt="0"/>
      <dgm:spPr/>
      <dgm:t>
        <a:bodyPr/>
        <a:lstStyle/>
        <a:p>
          <a:endParaRPr lang="en-US"/>
        </a:p>
      </dgm:t>
    </dgm:pt>
    <dgm:pt modelId="{23ED302D-9BA7-4D83-A793-EB793E6F950F}" type="pres">
      <dgm:prSet presAssocID="{ED7892A5-8593-452E-82E8-F3FCAEF4114C}" presName="Name37" presStyleLbl="parChTrans1D2" presStyleIdx="1" presStyleCnt="5"/>
      <dgm:spPr/>
      <dgm:t>
        <a:bodyPr/>
        <a:lstStyle/>
        <a:p>
          <a:endParaRPr lang="en-US"/>
        </a:p>
      </dgm:t>
    </dgm:pt>
    <dgm:pt modelId="{0F6431BE-509F-47D2-AB34-58750997377D}" type="pres">
      <dgm:prSet presAssocID="{5C95B32B-6E56-4AAF-BDCE-FBBBDE6909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36830AA-3B90-468C-99EF-37745A7A43E6}" type="pres">
      <dgm:prSet presAssocID="{5C95B32B-6E56-4AAF-BDCE-FBBBDE690964}" presName="rootComposite" presStyleCnt="0"/>
      <dgm:spPr/>
      <dgm:t>
        <a:bodyPr/>
        <a:lstStyle/>
        <a:p>
          <a:endParaRPr lang="en-US"/>
        </a:p>
      </dgm:t>
    </dgm:pt>
    <dgm:pt modelId="{07C907B6-7EAF-4B1A-BD5C-04ECD6E9D859}" type="pres">
      <dgm:prSet presAssocID="{5C95B32B-6E56-4AAF-BDCE-FBBBDE690964}" presName="rootText" presStyleLbl="node2" presStyleIdx="1" presStyleCnt="4" custScaleX="696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7F42AB-4729-4A09-87EB-75F5529287B4}" type="pres">
      <dgm:prSet presAssocID="{5C95B32B-6E56-4AAF-BDCE-FBBBDE690964}" presName="rootConnector" presStyleLbl="node2" presStyleIdx="1" presStyleCnt="4"/>
      <dgm:spPr/>
      <dgm:t>
        <a:bodyPr/>
        <a:lstStyle/>
        <a:p>
          <a:endParaRPr lang="en-US"/>
        </a:p>
      </dgm:t>
    </dgm:pt>
    <dgm:pt modelId="{C15056AC-6DB3-4ABA-B376-4E8079602398}" type="pres">
      <dgm:prSet presAssocID="{5C95B32B-6E56-4AAF-BDCE-FBBBDE690964}" presName="hierChild4" presStyleCnt="0"/>
      <dgm:spPr/>
      <dgm:t>
        <a:bodyPr/>
        <a:lstStyle/>
        <a:p>
          <a:endParaRPr lang="en-US"/>
        </a:p>
      </dgm:t>
    </dgm:pt>
    <dgm:pt modelId="{820C9B68-8C7E-4F67-91E9-69162D3F59E3}" type="pres">
      <dgm:prSet presAssocID="{F43DC43E-A187-4535-996A-02008275E4CB}" presName="Name37" presStyleLbl="parChTrans1D3" presStyleIdx="1" presStyleCnt="2"/>
      <dgm:spPr/>
      <dgm:t>
        <a:bodyPr/>
        <a:lstStyle/>
        <a:p>
          <a:endParaRPr lang="en-US"/>
        </a:p>
      </dgm:t>
    </dgm:pt>
    <dgm:pt modelId="{C751898A-2CFB-413C-9A9D-2A9B0CFA553D}" type="pres">
      <dgm:prSet presAssocID="{B0D6E1B0-6EDA-41F5-84FD-653B461FCB05}" presName="hierRoot2" presStyleCnt="0">
        <dgm:presLayoutVars>
          <dgm:hierBranch val="init"/>
        </dgm:presLayoutVars>
      </dgm:prSet>
      <dgm:spPr/>
    </dgm:pt>
    <dgm:pt modelId="{31981FF6-A9FF-4884-BF29-FF1A5AAEB1FA}" type="pres">
      <dgm:prSet presAssocID="{B0D6E1B0-6EDA-41F5-84FD-653B461FCB05}" presName="rootComposite" presStyleCnt="0"/>
      <dgm:spPr/>
    </dgm:pt>
    <dgm:pt modelId="{7A429E20-EFC1-4B21-8E6A-3F1333C0B9FA}" type="pres">
      <dgm:prSet presAssocID="{B0D6E1B0-6EDA-41F5-84FD-653B461FCB05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823085-B548-4F03-8020-1ABAF6B4887E}" type="pres">
      <dgm:prSet presAssocID="{B0D6E1B0-6EDA-41F5-84FD-653B461FCB05}" presName="rootConnector" presStyleLbl="node3" presStyleIdx="1" presStyleCnt="2"/>
      <dgm:spPr/>
      <dgm:t>
        <a:bodyPr/>
        <a:lstStyle/>
        <a:p>
          <a:endParaRPr lang="en-US"/>
        </a:p>
      </dgm:t>
    </dgm:pt>
    <dgm:pt modelId="{CEA50EDB-EDFD-41F4-AE7C-229E329BA7BA}" type="pres">
      <dgm:prSet presAssocID="{B0D6E1B0-6EDA-41F5-84FD-653B461FCB05}" presName="hierChild4" presStyleCnt="0"/>
      <dgm:spPr/>
    </dgm:pt>
    <dgm:pt modelId="{B048412B-5656-4B97-889E-7BD3A04F5DD6}" type="pres">
      <dgm:prSet presAssocID="{B0D6E1B0-6EDA-41F5-84FD-653B461FCB05}" presName="hierChild5" presStyleCnt="0"/>
      <dgm:spPr/>
    </dgm:pt>
    <dgm:pt modelId="{20BEEB27-50DE-4DD3-88E5-D51ABA274500}" type="pres">
      <dgm:prSet presAssocID="{5C95B32B-6E56-4AAF-BDCE-FBBBDE690964}" presName="hierChild5" presStyleCnt="0"/>
      <dgm:spPr/>
      <dgm:t>
        <a:bodyPr/>
        <a:lstStyle/>
        <a:p>
          <a:endParaRPr lang="en-US"/>
        </a:p>
      </dgm:t>
    </dgm:pt>
    <dgm:pt modelId="{9AC4011E-0EAD-419C-BB36-7FC89B76F02F}" type="pres">
      <dgm:prSet presAssocID="{C223A551-7689-4997-A6ED-EA1F3A73AA85}" presName="Name37" presStyleLbl="parChTrans1D2" presStyleIdx="2" presStyleCnt="5"/>
      <dgm:spPr/>
      <dgm:t>
        <a:bodyPr/>
        <a:lstStyle/>
        <a:p>
          <a:endParaRPr lang="en-US"/>
        </a:p>
      </dgm:t>
    </dgm:pt>
    <dgm:pt modelId="{83157212-4505-4250-AC0F-1FB3D61B707D}" type="pres">
      <dgm:prSet presAssocID="{9274648A-A7F0-42CE-89DB-9EA17EAAFBF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8136692-C91B-4332-97FB-FAE9DBD3E93C}" type="pres">
      <dgm:prSet presAssocID="{9274648A-A7F0-42CE-89DB-9EA17EAAFBFB}" presName="rootComposite" presStyleCnt="0"/>
      <dgm:spPr/>
      <dgm:t>
        <a:bodyPr/>
        <a:lstStyle/>
        <a:p>
          <a:endParaRPr lang="en-US"/>
        </a:p>
      </dgm:t>
    </dgm:pt>
    <dgm:pt modelId="{802CFEDD-1CBD-4165-8806-B1346BC4CE76}" type="pres">
      <dgm:prSet presAssocID="{9274648A-A7F0-42CE-89DB-9EA17EAAFBFB}" presName="rootText" presStyleLbl="node2" presStyleIdx="2" presStyleCnt="4" custScaleX="39922" custLinFactNeighborX="-16120" custLinFactNeighborY="13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33FC52-6C5B-4213-86B9-2B2895F3671B}" type="pres">
      <dgm:prSet presAssocID="{9274648A-A7F0-42CE-89DB-9EA17EAAFBFB}" presName="rootConnector" presStyleLbl="node2" presStyleIdx="2" presStyleCnt="4"/>
      <dgm:spPr/>
      <dgm:t>
        <a:bodyPr/>
        <a:lstStyle/>
        <a:p>
          <a:endParaRPr lang="en-US"/>
        </a:p>
      </dgm:t>
    </dgm:pt>
    <dgm:pt modelId="{6461FAC8-D7F8-4F79-9A83-EFA24056643C}" type="pres">
      <dgm:prSet presAssocID="{9274648A-A7F0-42CE-89DB-9EA17EAAFBFB}" presName="hierChild4" presStyleCnt="0"/>
      <dgm:spPr/>
      <dgm:t>
        <a:bodyPr/>
        <a:lstStyle/>
        <a:p>
          <a:endParaRPr lang="en-US"/>
        </a:p>
      </dgm:t>
    </dgm:pt>
    <dgm:pt modelId="{955FB5AC-628D-4C6E-B9E9-3798EA70B45B}" type="pres">
      <dgm:prSet presAssocID="{9274648A-A7F0-42CE-89DB-9EA17EAAFBFB}" presName="hierChild5" presStyleCnt="0"/>
      <dgm:spPr/>
      <dgm:t>
        <a:bodyPr/>
        <a:lstStyle/>
        <a:p>
          <a:endParaRPr lang="en-US"/>
        </a:p>
      </dgm:t>
    </dgm:pt>
    <dgm:pt modelId="{8805CA96-0588-46CC-B390-EF66C3ABA961}" type="pres">
      <dgm:prSet presAssocID="{A7B4BC38-471C-4B48-9974-242C54908DAD}" presName="Name37" presStyleLbl="parChTrans1D2" presStyleIdx="3" presStyleCnt="5"/>
      <dgm:spPr/>
      <dgm:t>
        <a:bodyPr/>
        <a:lstStyle/>
        <a:p>
          <a:endParaRPr lang="en-US"/>
        </a:p>
      </dgm:t>
    </dgm:pt>
    <dgm:pt modelId="{66DA9D22-2A8B-4EB8-A905-128BEBF7F78D}" type="pres">
      <dgm:prSet presAssocID="{00E093F3-130D-4F3D-8697-C2A588B6B1C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0B165E4-2DD0-4DD5-8B77-ADBB143C4C9F}" type="pres">
      <dgm:prSet presAssocID="{00E093F3-130D-4F3D-8697-C2A588B6B1CA}" presName="rootComposite" presStyleCnt="0"/>
      <dgm:spPr/>
      <dgm:t>
        <a:bodyPr/>
        <a:lstStyle/>
        <a:p>
          <a:endParaRPr lang="en-US"/>
        </a:p>
      </dgm:t>
    </dgm:pt>
    <dgm:pt modelId="{D008FAC5-273A-486C-A66C-34D10A783646}" type="pres">
      <dgm:prSet presAssocID="{00E093F3-130D-4F3D-8697-C2A588B6B1CA}" presName="rootText" presStyleLbl="node2" presStyleIdx="3" presStyleCnt="4" custLinFactNeighborX="40091" custLinFactNeighborY="37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91FF81-F025-4D62-967A-441959228632}" type="pres">
      <dgm:prSet presAssocID="{00E093F3-130D-4F3D-8697-C2A588B6B1CA}" presName="rootConnector" presStyleLbl="node2" presStyleIdx="3" presStyleCnt="4"/>
      <dgm:spPr/>
      <dgm:t>
        <a:bodyPr/>
        <a:lstStyle/>
        <a:p>
          <a:endParaRPr lang="en-US"/>
        </a:p>
      </dgm:t>
    </dgm:pt>
    <dgm:pt modelId="{0E9A1B97-2A87-4C25-90CF-775C9B612E1F}" type="pres">
      <dgm:prSet presAssocID="{00E093F3-130D-4F3D-8697-C2A588B6B1CA}" presName="hierChild4" presStyleCnt="0"/>
      <dgm:spPr/>
      <dgm:t>
        <a:bodyPr/>
        <a:lstStyle/>
        <a:p>
          <a:endParaRPr lang="en-US"/>
        </a:p>
      </dgm:t>
    </dgm:pt>
    <dgm:pt modelId="{BD69C402-F493-456A-A137-991C1F5A855F}" type="pres">
      <dgm:prSet presAssocID="{00E093F3-130D-4F3D-8697-C2A588B6B1CA}" presName="hierChild5" presStyleCnt="0"/>
      <dgm:spPr/>
      <dgm:t>
        <a:bodyPr/>
        <a:lstStyle/>
        <a:p>
          <a:endParaRPr lang="en-US"/>
        </a:p>
      </dgm:t>
    </dgm:pt>
    <dgm:pt modelId="{FC12F5A0-1819-449F-994D-01F7AE75B6EE}" type="pres">
      <dgm:prSet presAssocID="{EDAC2EAE-685D-45C5-AF5C-03E09349484C}" presName="hierChild3" presStyleCnt="0"/>
      <dgm:spPr/>
      <dgm:t>
        <a:bodyPr/>
        <a:lstStyle/>
        <a:p>
          <a:endParaRPr lang="en-US"/>
        </a:p>
      </dgm:t>
    </dgm:pt>
    <dgm:pt modelId="{37EEB661-B4BE-4DCC-AEB8-F544876AB394}" type="pres">
      <dgm:prSet presAssocID="{5A038CA1-5EA6-45F8-B54E-9E58909ABB00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345D466C-FF2D-4716-8FA4-3D1FC5C6C67E}" type="pres">
      <dgm:prSet presAssocID="{B90CD4FD-F879-40F8-AC9F-3969655E67E7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A7B529B-A5F1-46E2-8968-D7211854CC55}" type="pres">
      <dgm:prSet presAssocID="{B90CD4FD-F879-40F8-AC9F-3969655E67E7}" presName="rootComposite3" presStyleCnt="0"/>
      <dgm:spPr/>
      <dgm:t>
        <a:bodyPr/>
        <a:lstStyle/>
        <a:p>
          <a:endParaRPr lang="en-US"/>
        </a:p>
      </dgm:t>
    </dgm:pt>
    <dgm:pt modelId="{79B24CFC-48C1-49EE-83AE-D314A29A2DC3}" type="pres">
      <dgm:prSet presAssocID="{B90CD4FD-F879-40F8-AC9F-3969655E67E7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0BD960-076B-4814-8362-2C64643DD002}" type="pres">
      <dgm:prSet presAssocID="{B90CD4FD-F879-40F8-AC9F-3969655E67E7}" presName="rootConnector3" presStyleLbl="asst1" presStyleIdx="0" presStyleCnt="1"/>
      <dgm:spPr/>
      <dgm:t>
        <a:bodyPr/>
        <a:lstStyle/>
        <a:p>
          <a:endParaRPr lang="en-US"/>
        </a:p>
      </dgm:t>
    </dgm:pt>
    <dgm:pt modelId="{2E111614-2F7E-46E8-9604-656537271F75}" type="pres">
      <dgm:prSet presAssocID="{B90CD4FD-F879-40F8-AC9F-3969655E67E7}" presName="hierChild6" presStyleCnt="0"/>
      <dgm:spPr/>
      <dgm:t>
        <a:bodyPr/>
        <a:lstStyle/>
        <a:p>
          <a:endParaRPr lang="en-US"/>
        </a:p>
      </dgm:t>
    </dgm:pt>
    <dgm:pt modelId="{F69B7142-6BD7-492E-B7EB-8855D64E1529}" type="pres">
      <dgm:prSet presAssocID="{B90CD4FD-F879-40F8-AC9F-3969655E67E7}" presName="hierChild7" presStyleCnt="0"/>
      <dgm:spPr/>
      <dgm:t>
        <a:bodyPr/>
        <a:lstStyle/>
        <a:p>
          <a:endParaRPr lang="en-US"/>
        </a:p>
      </dgm:t>
    </dgm:pt>
  </dgm:ptLst>
  <dgm:cxnLst>
    <dgm:cxn modelId="{2FB8C9ED-3058-4EF6-8172-2C17EE946ABD}" type="presOf" srcId="{EDAC2EAE-685D-45C5-AF5C-03E09349484C}" destId="{FF2F3C4B-8786-4914-89F1-9C9B8A5226AA}" srcOrd="1" destOrd="0" presId="urn:microsoft.com/office/officeart/2005/8/layout/orgChart1"/>
    <dgm:cxn modelId="{79CF6C86-EAB8-4611-BA3C-623D70548EC0}" type="presOf" srcId="{B90CD4FD-F879-40F8-AC9F-3969655E67E7}" destId="{79B24CFC-48C1-49EE-83AE-D314A29A2DC3}" srcOrd="0" destOrd="0" presId="urn:microsoft.com/office/officeart/2005/8/layout/orgChart1"/>
    <dgm:cxn modelId="{2925AC1C-39F2-4D80-844C-DA49AA202F42}" type="presOf" srcId="{239D609D-0975-44FB-B107-EF21A257C19A}" destId="{FA60F8E1-74C7-4086-8CC2-161EA03CE857}" srcOrd="0" destOrd="0" presId="urn:microsoft.com/office/officeart/2005/8/layout/orgChart1"/>
    <dgm:cxn modelId="{8155CAA9-751B-451E-B2E2-D67CD46FF78B}" type="presOf" srcId="{5C95B32B-6E56-4AAF-BDCE-FBBBDE690964}" destId="{07C907B6-7EAF-4B1A-BD5C-04ECD6E9D859}" srcOrd="0" destOrd="0" presId="urn:microsoft.com/office/officeart/2005/8/layout/orgChart1"/>
    <dgm:cxn modelId="{ADB770B3-3489-45BA-A78E-904EC371360C}" type="presOf" srcId="{A7B4BC38-471C-4B48-9974-242C54908DAD}" destId="{8805CA96-0588-46CC-B390-EF66C3ABA961}" srcOrd="0" destOrd="0" presId="urn:microsoft.com/office/officeart/2005/8/layout/orgChart1"/>
    <dgm:cxn modelId="{DB80A618-F7F9-466C-BDC7-FB7315C3D0AA}" type="presOf" srcId="{B0D6E1B0-6EDA-41F5-84FD-653B461FCB05}" destId="{7A429E20-EFC1-4B21-8E6A-3F1333C0B9FA}" srcOrd="0" destOrd="0" presId="urn:microsoft.com/office/officeart/2005/8/layout/orgChart1"/>
    <dgm:cxn modelId="{679CC7FF-105C-4F67-AC9D-9BFA18CEDB68}" type="presOf" srcId="{5C95B32B-6E56-4AAF-BDCE-FBBBDE690964}" destId="{9F7F42AB-4729-4A09-87EB-75F5529287B4}" srcOrd="1" destOrd="0" presId="urn:microsoft.com/office/officeart/2005/8/layout/orgChart1"/>
    <dgm:cxn modelId="{9BB7BFB4-FB09-4E93-966E-73A4DFA7459B}" type="presOf" srcId="{5A038CA1-5EA6-45F8-B54E-9E58909ABB00}" destId="{37EEB661-B4BE-4DCC-AEB8-F544876AB394}" srcOrd="0" destOrd="0" presId="urn:microsoft.com/office/officeart/2005/8/layout/orgChart1"/>
    <dgm:cxn modelId="{7CC22E40-13C8-42F5-9502-C658FB44ED9A}" type="presOf" srcId="{D59EA59A-22C8-4654-A7C4-67EF8300049F}" destId="{C8B93A15-13E7-4E22-97E0-9E68C993D318}" srcOrd="1" destOrd="0" presId="urn:microsoft.com/office/officeart/2005/8/layout/orgChart1"/>
    <dgm:cxn modelId="{FC725D16-8A36-4DBA-ACCE-28D58B496224}" srcId="{5C95B32B-6E56-4AAF-BDCE-FBBBDE690964}" destId="{B0D6E1B0-6EDA-41F5-84FD-653B461FCB05}" srcOrd="0" destOrd="0" parTransId="{F43DC43E-A187-4535-996A-02008275E4CB}" sibTransId="{70E7C1EC-5783-4D20-9733-4BBF9D8AD495}"/>
    <dgm:cxn modelId="{BCBB92CF-E0B2-4D4D-8BBE-497EA06AB4CC}" type="presOf" srcId="{F43DC43E-A187-4535-996A-02008275E4CB}" destId="{820C9B68-8C7E-4F67-91E9-69162D3F59E3}" srcOrd="0" destOrd="0" presId="urn:microsoft.com/office/officeart/2005/8/layout/orgChart1"/>
    <dgm:cxn modelId="{55F752B5-518A-47EF-92D0-9FA1FF1D9B21}" srcId="{EDAC2EAE-685D-45C5-AF5C-03E09349484C}" destId="{B90CD4FD-F879-40F8-AC9F-3969655E67E7}" srcOrd="0" destOrd="0" parTransId="{5A038CA1-5EA6-45F8-B54E-9E58909ABB00}" sibTransId="{42E17E7A-3ACD-45B3-8FC0-95C984FF3C35}"/>
    <dgm:cxn modelId="{D60F90DB-1AF5-44EF-A4FA-04AAF020C4F7}" type="presOf" srcId="{B90CD4FD-F879-40F8-AC9F-3969655E67E7}" destId="{210BD960-076B-4814-8362-2C64643DD002}" srcOrd="1" destOrd="0" presId="urn:microsoft.com/office/officeart/2005/8/layout/orgChart1"/>
    <dgm:cxn modelId="{75ECFEC4-1954-4D07-BA94-0B9E7C846173}" type="presOf" srcId="{9274648A-A7F0-42CE-89DB-9EA17EAAFBFB}" destId="{802CFEDD-1CBD-4165-8806-B1346BC4CE76}" srcOrd="0" destOrd="0" presId="urn:microsoft.com/office/officeart/2005/8/layout/orgChart1"/>
    <dgm:cxn modelId="{268DC311-4B40-42CD-A580-1145676EA79F}" srcId="{D59EA59A-22C8-4654-A7C4-67EF8300049F}" destId="{A72B7DA8-48EA-42A6-8CFE-A726E2CBE42A}" srcOrd="0" destOrd="0" parTransId="{662FE3E2-3904-4ED6-B80C-53C7D0606CDF}" sibTransId="{9ABE3D0F-0413-41D4-8279-CBE0850BA585}"/>
    <dgm:cxn modelId="{777F0661-208C-4550-A883-7199F9793772}" type="presOf" srcId="{9274648A-A7F0-42CE-89DB-9EA17EAAFBFB}" destId="{D933FC52-6C5B-4213-86B9-2B2895F3671B}" srcOrd="1" destOrd="0" presId="urn:microsoft.com/office/officeart/2005/8/layout/orgChart1"/>
    <dgm:cxn modelId="{7039AAA0-6B34-4F6B-99E6-CD277034D933}" type="presOf" srcId="{EDAC2EAE-685D-45C5-AF5C-03E09349484C}" destId="{C10DC700-353C-4151-BCA8-506F34132E9B}" srcOrd="0" destOrd="0" presId="urn:microsoft.com/office/officeart/2005/8/layout/orgChart1"/>
    <dgm:cxn modelId="{2EA98EC9-5490-4869-B46A-6308CF7A30FF}" type="presOf" srcId="{B0D6E1B0-6EDA-41F5-84FD-653B461FCB05}" destId="{67823085-B548-4F03-8020-1ABAF6B4887E}" srcOrd="1" destOrd="0" presId="urn:microsoft.com/office/officeart/2005/8/layout/orgChart1"/>
    <dgm:cxn modelId="{906B2CC1-0190-4D93-BC1C-26009B166DA0}" type="presOf" srcId="{CD9F8294-1D85-4D8A-BC1C-EFA9A71F1930}" destId="{64AA6ABA-0533-44CA-ABE9-B6E01B3B64C3}" srcOrd="0" destOrd="0" presId="urn:microsoft.com/office/officeart/2005/8/layout/orgChart1"/>
    <dgm:cxn modelId="{46D35B97-0B46-4438-8F9E-EE5D1292EE16}" type="presOf" srcId="{A72B7DA8-48EA-42A6-8CFE-A726E2CBE42A}" destId="{9DABCB0A-3847-4C62-9357-76AE1D19E345}" srcOrd="1" destOrd="0" presId="urn:microsoft.com/office/officeart/2005/8/layout/orgChart1"/>
    <dgm:cxn modelId="{4CB980DF-EC07-4679-882E-467C58BC0DCD}" type="presOf" srcId="{00E093F3-130D-4F3D-8697-C2A588B6B1CA}" destId="{6791FF81-F025-4D62-967A-441959228632}" srcOrd="1" destOrd="0" presId="urn:microsoft.com/office/officeart/2005/8/layout/orgChart1"/>
    <dgm:cxn modelId="{DAD425D7-3BC3-4FA5-88C4-C75A82FC6BE4}" type="presOf" srcId="{ED7892A5-8593-452E-82E8-F3FCAEF4114C}" destId="{23ED302D-9BA7-4D83-A793-EB793E6F950F}" srcOrd="0" destOrd="0" presId="urn:microsoft.com/office/officeart/2005/8/layout/orgChart1"/>
    <dgm:cxn modelId="{90533771-8D89-49A8-9FF8-F797887BE2C0}" srcId="{EDAC2EAE-685D-45C5-AF5C-03E09349484C}" destId="{D59EA59A-22C8-4654-A7C4-67EF8300049F}" srcOrd="1" destOrd="0" parTransId="{239D609D-0975-44FB-B107-EF21A257C19A}" sibTransId="{B6545FDE-9163-401D-A723-ABE477BB5C96}"/>
    <dgm:cxn modelId="{17BFBF1F-D8E2-4B47-B11E-2BD06BE3840C}" type="presOf" srcId="{00E093F3-130D-4F3D-8697-C2A588B6B1CA}" destId="{D008FAC5-273A-486C-A66C-34D10A783646}" srcOrd="0" destOrd="0" presId="urn:microsoft.com/office/officeart/2005/8/layout/orgChart1"/>
    <dgm:cxn modelId="{4E72BA98-0BEB-4755-AAD3-5608D0ED44F4}" type="presOf" srcId="{662FE3E2-3904-4ED6-B80C-53C7D0606CDF}" destId="{0248B89B-AB32-49AC-BF0F-2016E36C44EC}" srcOrd="0" destOrd="0" presId="urn:microsoft.com/office/officeart/2005/8/layout/orgChart1"/>
    <dgm:cxn modelId="{B884E7B9-E2E0-47B1-90A2-FA69918E49C7}" srcId="{CD9F8294-1D85-4D8A-BC1C-EFA9A71F1930}" destId="{EDAC2EAE-685D-45C5-AF5C-03E09349484C}" srcOrd="0" destOrd="0" parTransId="{F17D1B3B-A376-461D-AD42-893268F3AF74}" sibTransId="{26CEF2E0-084B-4C6E-A9CE-A3DA02632685}"/>
    <dgm:cxn modelId="{4AD3CF01-C50B-434C-BCA1-F0B43B7DA808}" type="presOf" srcId="{C223A551-7689-4997-A6ED-EA1F3A73AA85}" destId="{9AC4011E-0EAD-419C-BB36-7FC89B76F02F}" srcOrd="0" destOrd="0" presId="urn:microsoft.com/office/officeart/2005/8/layout/orgChart1"/>
    <dgm:cxn modelId="{DA71849C-70FF-42F6-B0AB-4C411FB16177}" type="presOf" srcId="{D59EA59A-22C8-4654-A7C4-67EF8300049F}" destId="{901E51F1-D6BD-4209-953A-CE91C311E034}" srcOrd="0" destOrd="0" presId="urn:microsoft.com/office/officeart/2005/8/layout/orgChart1"/>
    <dgm:cxn modelId="{D33D9313-3478-4454-8104-C67693306308}" type="presOf" srcId="{A72B7DA8-48EA-42A6-8CFE-A726E2CBE42A}" destId="{88342B3A-58CD-49AB-8AD8-484FA821D1C4}" srcOrd="0" destOrd="0" presId="urn:microsoft.com/office/officeart/2005/8/layout/orgChart1"/>
    <dgm:cxn modelId="{1F0B848C-D7D2-4A97-A619-BDEB87C75124}" srcId="{EDAC2EAE-685D-45C5-AF5C-03E09349484C}" destId="{00E093F3-130D-4F3D-8697-C2A588B6B1CA}" srcOrd="4" destOrd="0" parTransId="{A7B4BC38-471C-4B48-9974-242C54908DAD}" sibTransId="{892D7237-ACD5-4733-9527-E81F49F3E0EA}"/>
    <dgm:cxn modelId="{512FA47F-F4EB-43B2-BF19-4A206A3771E1}" srcId="{EDAC2EAE-685D-45C5-AF5C-03E09349484C}" destId="{9274648A-A7F0-42CE-89DB-9EA17EAAFBFB}" srcOrd="3" destOrd="0" parTransId="{C223A551-7689-4997-A6ED-EA1F3A73AA85}" sibTransId="{BC6C9E82-BD80-4B9F-AE2D-934A38A843A7}"/>
    <dgm:cxn modelId="{86BFC86B-8C5F-4EEB-A74D-BDAD3740D3D9}" srcId="{EDAC2EAE-685D-45C5-AF5C-03E09349484C}" destId="{5C95B32B-6E56-4AAF-BDCE-FBBBDE690964}" srcOrd="2" destOrd="0" parTransId="{ED7892A5-8593-452E-82E8-F3FCAEF4114C}" sibTransId="{A1BD744F-C813-4AE6-8169-A7B40C63DF98}"/>
    <dgm:cxn modelId="{7C46C756-0B70-48C7-8FD1-42C6D0430323}" type="presParOf" srcId="{64AA6ABA-0533-44CA-ABE9-B6E01B3B64C3}" destId="{06C21A42-0F90-4FD2-826A-736B9832B592}" srcOrd="0" destOrd="0" presId="urn:microsoft.com/office/officeart/2005/8/layout/orgChart1"/>
    <dgm:cxn modelId="{D531A4DA-7FEB-43E1-95DC-5112859BBEEE}" type="presParOf" srcId="{06C21A42-0F90-4FD2-826A-736B9832B592}" destId="{41B9E16D-94C3-46F1-B87A-DFB59E08937B}" srcOrd="0" destOrd="0" presId="urn:microsoft.com/office/officeart/2005/8/layout/orgChart1"/>
    <dgm:cxn modelId="{486D8120-FDD3-4216-8B54-89D00BC27D54}" type="presParOf" srcId="{41B9E16D-94C3-46F1-B87A-DFB59E08937B}" destId="{C10DC700-353C-4151-BCA8-506F34132E9B}" srcOrd="0" destOrd="0" presId="urn:microsoft.com/office/officeart/2005/8/layout/orgChart1"/>
    <dgm:cxn modelId="{68AAE9A8-BF25-493D-91F4-A9DCEBFB458B}" type="presParOf" srcId="{41B9E16D-94C3-46F1-B87A-DFB59E08937B}" destId="{FF2F3C4B-8786-4914-89F1-9C9B8A5226AA}" srcOrd="1" destOrd="0" presId="urn:microsoft.com/office/officeart/2005/8/layout/orgChart1"/>
    <dgm:cxn modelId="{E9039A3A-FF28-45A4-B3A3-386C9D223CCE}" type="presParOf" srcId="{06C21A42-0F90-4FD2-826A-736B9832B592}" destId="{FD8A2C95-D571-4272-9428-B45109CBDA90}" srcOrd="1" destOrd="0" presId="urn:microsoft.com/office/officeart/2005/8/layout/orgChart1"/>
    <dgm:cxn modelId="{16DE835B-3DF4-48E8-A32C-DF3A55960C37}" type="presParOf" srcId="{FD8A2C95-D571-4272-9428-B45109CBDA90}" destId="{FA60F8E1-74C7-4086-8CC2-161EA03CE857}" srcOrd="0" destOrd="0" presId="urn:microsoft.com/office/officeart/2005/8/layout/orgChart1"/>
    <dgm:cxn modelId="{F93B75C7-B1F0-403C-8735-A553213166C5}" type="presParOf" srcId="{FD8A2C95-D571-4272-9428-B45109CBDA90}" destId="{267687D4-AB31-45D7-9D46-5294F97ECA2C}" srcOrd="1" destOrd="0" presId="urn:microsoft.com/office/officeart/2005/8/layout/orgChart1"/>
    <dgm:cxn modelId="{AE9526C3-7CD8-4294-8703-EE9492AB83AC}" type="presParOf" srcId="{267687D4-AB31-45D7-9D46-5294F97ECA2C}" destId="{CAD4723F-EDA6-4768-A304-7D832902ED55}" srcOrd="0" destOrd="0" presId="urn:microsoft.com/office/officeart/2005/8/layout/orgChart1"/>
    <dgm:cxn modelId="{14834AE2-76D3-4ECC-9B74-AE0E67F5C1C0}" type="presParOf" srcId="{CAD4723F-EDA6-4768-A304-7D832902ED55}" destId="{901E51F1-D6BD-4209-953A-CE91C311E034}" srcOrd="0" destOrd="0" presId="urn:microsoft.com/office/officeart/2005/8/layout/orgChart1"/>
    <dgm:cxn modelId="{092466EA-019D-4E85-A1B0-D35A034174D7}" type="presParOf" srcId="{CAD4723F-EDA6-4768-A304-7D832902ED55}" destId="{C8B93A15-13E7-4E22-97E0-9E68C993D318}" srcOrd="1" destOrd="0" presId="urn:microsoft.com/office/officeart/2005/8/layout/orgChart1"/>
    <dgm:cxn modelId="{524804BA-CF23-49C4-939B-C144CBB5BBA4}" type="presParOf" srcId="{267687D4-AB31-45D7-9D46-5294F97ECA2C}" destId="{EC3DD066-7A24-471D-B0CA-4F95F9048002}" srcOrd="1" destOrd="0" presId="urn:microsoft.com/office/officeart/2005/8/layout/orgChart1"/>
    <dgm:cxn modelId="{BFC04EDD-2163-4A0C-844C-D840ED91A420}" type="presParOf" srcId="{EC3DD066-7A24-471D-B0CA-4F95F9048002}" destId="{0248B89B-AB32-49AC-BF0F-2016E36C44EC}" srcOrd="0" destOrd="0" presId="urn:microsoft.com/office/officeart/2005/8/layout/orgChart1"/>
    <dgm:cxn modelId="{927BB813-B282-4CDD-A970-DA87AD0518C7}" type="presParOf" srcId="{EC3DD066-7A24-471D-B0CA-4F95F9048002}" destId="{A9189F35-BF33-4094-8EA2-4CA4C59A00D5}" srcOrd="1" destOrd="0" presId="urn:microsoft.com/office/officeart/2005/8/layout/orgChart1"/>
    <dgm:cxn modelId="{66D890CB-ED61-4753-B52A-19A9C042A921}" type="presParOf" srcId="{A9189F35-BF33-4094-8EA2-4CA4C59A00D5}" destId="{6078586B-9A73-4D7D-8E7A-8A9C242B98B9}" srcOrd="0" destOrd="0" presId="urn:microsoft.com/office/officeart/2005/8/layout/orgChart1"/>
    <dgm:cxn modelId="{9BA3D973-02BD-4719-AFF0-D74309A0ABD9}" type="presParOf" srcId="{6078586B-9A73-4D7D-8E7A-8A9C242B98B9}" destId="{88342B3A-58CD-49AB-8AD8-484FA821D1C4}" srcOrd="0" destOrd="0" presId="urn:microsoft.com/office/officeart/2005/8/layout/orgChart1"/>
    <dgm:cxn modelId="{467A9C55-7CA0-4E87-B984-7F19BA72BDE3}" type="presParOf" srcId="{6078586B-9A73-4D7D-8E7A-8A9C242B98B9}" destId="{9DABCB0A-3847-4C62-9357-76AE1D19E345}" srcOrd="1" destOrd="0" presId="urn:microsoft.com/office/officeart/2005/8/layout/orgChart1"/>
    <dgm:cxn modelId="{8ECE0984-3E03-4581-8F13-BE54B97DE067}" type="presParOf" srcId="{A9189F35-BF33-4094-8EA2-4CA4C59A00D5}" destId="{B1E4EF8A-32C6-463A-BC21-63098D4814D6}" srcOrd="1" destOrd="0" presId="urn:microsoft.com/office/officeart/2005/8/layout/orgChart1"/>
    <dgm:cxn modelId="{0EC358B9-40D9-4594-BAAA-32A800ECF482}" type="presParOf" srcId="{A9189F35-BF33-4094-8EA2-4CA4C59A00D5}" destId="{CA3C0B24-F427-4F7C-B756-F7811A92EE7E}" srcOrd="2" destOrd="0" presId="urn:microsoft.com/office/officeart/2005/8/layout/orgChart1"/>
    <dgm:cxn modelId="{8E30C560-0BAE-4D4A-BB97-E47BBD922A64}" type="presParOf" srcId="{267687D4-AB31-45D7-9D46-5294F97ECA2C}" destId="{071E0962-342D-464A-AFB5-3FA69E5FB7BE}" srcOrd="2" destOrd="0" presId="urn:microsoft.com/office/officeart/2005/8/layout/orgChart1"/>
    <dgm:cxn modelId="{F3A45A7C-06E7-46DB-AA85-BE423821BCB5}" type="presParOf" srcId="{FD8A2C95-D571-4272-9428-B45109CBDA90}" destId="{23ED302D-9BA7-4D83-A793-EB793E6F950F}" srcOrd="2" destOrd="0" presId="urn:microsoft.com/office/officeart/2005/8/layout/orgChart1"/>
    <dgm:cxn modelId="{3670A927-D618-4AD7-A2FA-5938E35E0B66}" type="presParOf" srcId="{FD8A2C95-D571-4272-9428-B45109CBDA90}" destId="{0F6431BE-509F-47D2-AB34-58750997377D}" srcOrd="3" destOrd="0" presId="urn:microsoft.com/office/officeart/2005/8/layout/orgChart1"/>
    <dgm:cxn modelId="{E656DFF4-850C-4B61-A964-AE87E45156DA}" type="presParOf" srcId="{0F6431BE-509F-47D2-AB34-58750997377D}" destId="{136830AA-3B90-468C-99EF-37745A7A43E6}" srcOrd="0" destOrd="0" presId="urn:microsoft.com/office/officeart/2005/8/layout/orgChart1"/>
    <dgm:cxn modelId="{30065DC1-24D0-4D9B-892B-A8F48BDEBF13}" type="presParOf" srcId="{136830AA-3B90-468C-99EF-37745A7A43E6}" destId="{07C907B6-7EAF-4B1A-BD5C-04ECD6E9D859}" srcOrd="0" destOrd="0" presId="urn:microsoft.com/office/officeart/2005/8/layout/orgChart1"/>
    <dgm:cxn modelId="{DCF7E37C-0831-4B2B-A881-7298095C2FB3}" type="presParOf" srcId="{136830AA-3B90-468C-99EF-37745A7A43E6}" destId="{9F7F42AB-4729-4A09-87EB-75F5529287B4}" srcOrd="1" destOrd="0" presId="urn:microsoft.com/office/officeart/2005/8/layout/orgChart1"/>
    <dgm:cxn modelId="{0C73C8D8-28F0-4C0F-A12D-12947154ABC2}" type="presParOf" srcId="{0F6431BE-509F-47D2-AB34-58750997377D}" destId="{C15056AC-6DB3-4ABA-B376-4E8079602398}" srcOrd="1" destOrd="0" presId="urn:microsoft.com/office/officeart/2005/8/layout/orgChart1"/>
    <dgm:cxn modelId="{2B377536-D248-4A4A-9711-AADE6A02E9A4}" type="presParOf" srcId="{C15056AC-6DB3-4ABA-B376-4E8079602398}" destId="{820C9B68-8C7E-4F67-91E9-69162D3F59E3}" srcOrd="0" destOrd="0" presId="urn:microsoft.com/office/officeart/2005/8/layout/orgChart1"/>
    <dgm:cxn modelId="{7C9F69E4-49A3-48BD-8C48-0F77066C7C91}" type="presParOf" srcId="{C15056AC-6DB3-4ABA-B376-4E8079602398}" destId="{C751898A-2CFB-413C-9A9D-2A9B0CFA553D}" srcOrd="1" destOrd="0" presId="urn:microsoft.com/office/officeart/2005/8/layout/orgChart1"/>
    <dgm:cxn modelId="{8C2807AE-F0DF-4898-874E-08EC95108DDE}" type="presParOf" srcId="{C751898A-2CFB-413C-9A9D-2A9B0CFA553D}" destId="{31981FF6-A9FF-4884-BF29-FF1A5AAEB1FA}" srcOrd="0" destOrd="0" presId="urn:microsoft.com/office/officeart/2005/8/layout/orgChart1"/>
    <dgm:cxn modelId="{3F9AAEE9-432F-4B01-ADE6-D979D59C520A}" type="presParOf" srcId="{31981FF6-A9FF-4884-BF29-FF1A5AAEB1FA}" destId="{7A429E20-EFC1-4B21-8E6A-3F1333C0B9FA}" srcOrd="0" destOrd="0" presId="urn:microsoft.com/office/officeart/2005/8/layout/orgChart1"/>
    <dgm:cxn modelId="{FE754A46-6EB2-4A26-B375-95E05745CE9E}" type="presParOf" srcId="{31981FF6-A9FF-4884-BF29-FF1A5AAEB1FA}" destId="{67823085-B548-4F03-8020-1ABAF6B4887E}" srcOrd="1" destOrd="0" presId="urn:microsoft.com/office/officeart/2005/8/layout/orgChart1"/>
    <dgm:cxn modelId="{7D57D541-DB37-4DC5-A427-76E2FEC17429}" type="presParOf" srcId="{C751898A-2CFB-413C-9A9D-2A9B0CFA553D}" destId="{CEA50EDB-EDFD-41F4-AE7C-229E329BA7BA}" srcOrd="1" destOrd="0" presId="urn:microsoft.com/office/officeart/2005/8/layout/orgChart1"/>
    <dgm:cxn modelId="{E50A8E17-45B6-4F83-A79A-5558ABB4EDD1}" type="presParOf" srcId="{C751898A-2CFB-413C-9A9D-2A9B0CFA553D}" destId="{B048412B-5656-4B97-889E-7BD3A04F5DD6}" srcOrd="2" destOrd="0" presId="urn:microsoft.com/office/officeart/2005/8/layout/orgChart1"/>
    <dgm:cxn modelId="{01A544E4-0A64-4C83-BD09-51A7AFE8BE9C}" type="presParOf" srcId="{0F6431BE-509F-47D2-AB34-58750997377D}" destId="{20BEEB27-50DE-4DD3-88E5-D51ABA274500}" srcOrd="2" destOrd="0" presId="urn:microsoft.com/office/officeart/2005/8/layout/orgChart1"/>
    <dgm:cxn modelId="{98AE2A46-5389-49C9-9E5E-6FA82483A5B4}" type="presParOf" srcId="{FD8A2C95-D571-4272-9428-B45109CBDA90}" destId="{9AC4011E-0EAD-419C-BB36-7FC89B76F02F}" srcOrd="4" destOrd="0" presId="urn:microsoft.com/office/officeart/2005/8/layout/orgChart1"/>
    <dgm:cxn modelId="{115A2E38-D79E-45E7-B5BF-184DD6746AAC}" type="presParOf" srcId="{FD8A2C95-D571-4272-9428-B45109CBDA90}" destId="{83157212-4505-4250-AC0F-1FB3D61B707D}" srcOrd="5" destOrd="0" presId="urn:microsoft.com/office/officeart/2005/8/layout/orgChart1"/>
    <dgm:cxn modelId="{2B4447D6-B45C-4A10-A05F-F584B4B78CBA}" type="presParOf" srcId="{83157212-4505-4250-AC0F-1FB3D61B707D}" destId="{58136692-C91B-4332-97FB-FAE9DBD3E93C}" srcOrd="0" destOrd="0" presId="urn:microsoft.com/office/officeart/2005/8/layout/orgChart1"/>
    <dgm:cxn modelId="{A66BB91E-3345-4AE0-BAF0-35867FFDB37B}" type="presParOf" srcId="{58136692-C91B-4332-97FB-FAE9DBD3E93C}" destId="{802CFEDD-1CBD-4165-8806-B1346BC4CE76}" srcOrd="0" destOrd="0" presId="urn:microsoft.com/office/officeart/2005/8/layout/orgChart1"/>
    <dgm:cxn modelId="{360BE569-3B2E-452D-AEED-E559BD0FBCE4}" type="presParOf" srcId="{58136692-C91B-4332-97FB-FAE9DBD3E93C}" destId="{D933FC52-6C5B-4213-86B9-2B2895F3671B}" srcOrd="1" destOrd="0" presId="urn:microsoft.com/office/officeart/2005/8/layout/orgChart1"/>
    <dgm:cxn modelId="{21D3EA8C-6641-438B-B777-ABB3BBE23491}" type="presParOf" srcId="{83157212-4505-4250-AC0F-1FB3D61B707D}" destId="{6461FAC8-D7F8-4F79-9A83-EFA24056643C}" srcOrd="1" destOrd="0" presId="urn:microsoft.com/office/officeart/2005/8/layout/orgChart1"/>
    <dgm:cxn modelId="{C6CBD09D-2644-4601-9FBD-A9794075133C}" type="presParOf" srcId="{83157212-4505-4250-AC0F-1FB3D61B707D}" destId="{955FB5AC-628D-4C6E-B9E9-3798EA70B45B}" srcOrd="2" destOrd="0" presId="urn:microsoft.com/office/officeart/2005/8/layout/orgChart1"/>
    <dgm:cxn modelId="{AC5A9E03-BFA1-433F-B438-4AB84C968D54}" type="presParOf" srcId="{FD8A2C95-D571-4272-9428-B45109CBDA90}" destId="{8805CA96-0588-46CC-B390-EF66C3ABA961}" srcOrd="6" destOrd="0" presId="urn:microsoft.com/office/officeart/2005/8/layout/orgChart1"/>
    <dgm:cxn modelId="{7C83E8B7-8302-4536-8602-DE51431AB285}" type="presParOf" srcId="{FD8A2C95-D571-4272-9428-B45109CBDA90}" destId="{66DA9D22-2A8B-4EB8-A905-128BEBF7F78D}" srcOrd="7" destOrd="0" presId="urn:microsoft.com/office/officeart/2005/8/layout/orgChart1"/>
    <dgm:cxn modelId="{274CE474-E9BD-4280-A44C-287D6AE0D621}" type="presParOf" srcId="{66DA9D22-2A8B-4EB8-A905-128BEBF7F78D}" destId="{F0B165E4-2DD0-4DD5-8B77-ADBB143C4C9F}" srcOrd="0" destOrd="0" presId="urn:microsoft.com/office/officeart/2005/8/layout/orgChart1"/>
    <dgm:cxn modelId="{B9602A7C-9D06-472D-A08A-D7F46F807E62}" type="presParOf" srcId="{F0B165E4-2DD0-4DD5-8B77-ADBB143C4C9F}" destId="{D008FAC5-273A-486C-A66C-34D10A783646}" srcOrd="0" destOrd="0" presId="urn:microsoft.com/office/officeart/2005/8/layout/orgChart1"/>
    <dgm:cxn modelId="{7021B8A9-E1DA-469C-929D-CCB973F0FBBD}" type="presParOf" srcId="{F0B165E4-2DD0-4DD5-8B77-ADBB143C4C9F}" destId="{6791FF81-F025-4D62-967A-441959228632}" srcOrd="1" destOrd="0" presId="urn:microsoft.com/office/officeart/2005/8/layout/orgChart1"/>
    <dgm:cxn modelId="{578A1376-27CE-45B0-9667-C0FB19D59BD7}" type="presParOf" srcId="{66DA9D22-2A8B-4EB8-A905-128BEBF7F78D}" destId="{0E9A1B97-2A87-4C25-90CF-775C9B612E1F}" srcOrd="1" destOrd="0" presId="urn:microsoft.com/office/officeart/2005/8/layout/orgChart1"/>
    <dgm:cxn modelId="{EDCA58FC-A6AF-4968-83E9-1CA998830BDC}" type="presParOf" srcId="{66DA9D22-2A8B-4EB8-A905-128BEBF7F78D}" destId="{BD69C402-F493-456A-A137-991C1F5A855F}" srcOrd="2" destOrd="0" presId="urn:microsoft.com/office/officeart/2005/8/layout/orgChart1"/>
    <dgm:cxn modelId="{66F3B65A-DF62-4A36-968B-297BF8767466}" type="presParOf" srcId="{06C21A42-0F90-4FD2-826A-736B9832B592}" destId="{FC12F5A0-1819-449F-994D-01F7AE75B6EE}" srcOrd="2" destOrd="0" presId="urn:microsoft.com/office/officeart/2005/8/layout/orgChart1"/>
    <dgm:cxn modelId="{E498FF17-10C9-4B5F-AA85-ED418224F637}" type="presParOf" srcId="{FC12F5A0-1819-449F-994D-01F7AE75B6EE}" destId="{37EEB661-B4BE-4DCC-AEB8-F544876AB394}" srcOrd="0" destOrd="0" presId="urn:microsoft.com/office/officeart/2005/8/layout/orgChart1"/>
    <dgm:cxn modelId="{A44C8775-AF6A-4159-BD85-636836931D5D}" type="presParOf" srcId="{FC12F5A0-1819-449F-994D-01F7AE75B6EE}" destId="{345D466C-FF2D-4716-8FA4-3D1FC5C6C67E}" srcOrd="1" destOrd="0" presId="urn:microsoft.com/office/officeart/2005/8/layout/orgChart1"/>
    <dgm:cxn modelId="{433CF50C-FBBE-4F9F-ACF3-0E5FC33D6271}" type="presParOf" srcId="{345D466C-FF2D-4716-8FA4-3D1FC5C6C67E}" destId="{AA7B529B-A5F1-46E2-8968-D7211854CC55}" srcOrd="0" destOrd="0" presId="urn:microsoft.com/office/officeart/2005/8/layout/orgChart1"/>
    <dgm:cxn modelId="{3473774E-12B7-4C08-A554-93530A59CD42}" type="presParOf" srcId="{AA7B529B-A5F1-46E2-8968-D7211854CC55}" destId="{79B24CFC-48C1-49EE-83AE-D314A29A2DC3}" srcOrd="0" destOrd="0" presId="urn:microsoft.com/office/officeart/2005/8/layout/orgChart1"/>
    <dgm:cxn modelId="{3BB8BD70-73A7-4576-A877-42C14CB3EC82}" type="presParOf" srcId="{AA7B529B-A5F1-46E2-8968-D7211854CC55}" destId="{210BD960-076B-4814-8362-2C64643DD002}" srcOrd="1" destOrd="0" presId="urn:microsoft.com/office/officeart/2005/8/layout/orgChart1"/>
    <dgm:cxn modelId="{482897AF-EBBD-4433-BE9F-DF020F705DD2}" type="presParOf" srcId="{345D466C-FF2D-4716-8FA4-3D1FC5C6C67E}" destId="{2E111614-2F7E-46E8-9604-656537271F75}" srcOrd="1" destOrd="0" presId="urn:microsoft.com/office/officeart/2005/8/layout/orgChart1"/>
    <dgm:cxn modelId="{E1CED519-D15A-4997-A242-07BA222590B0}" type="presParOf" srcId="{345D466C-FF2D-4716-8FA4-3D1FC5C6C67E}" destId="{F69B7142-6BD7-492E-B7EB-8855D64E15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D4FB21-3AD4-429E-8171-67F02D24DA7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5217BE-16E8-44E6-9EB0-EBB16D185BA8}">
      <dgm:prSet phldrT="[Text]"/>
      <dgm:spPr/>
      <dgm:t>
        <a:bodyPr/>
        <a:lstStyle/>
        <a:p>
          <a:r>
            <a:rPr lang="en-US" dirty="0" smtClean="0"/>
            <a:t>Asset Finance Company (AFC)</a:t>
          </a:r>
          <a:endParaRPr lang="en-US" dirty="0"/>
        </a:p>
      </dgm:t>
    </dgm:pt>
    <dgm:pt modelId="{E8DFE113-624D-48BD-947F-023290A04546}" type="parTrans" cxnId="{63449327-92A9-410C-BA5B-E02E3FBF85AF}">
      <dgm:prSet/>
      <dgm:spPr/>
      <dgm:t>
        <a:bodyPr/>
        <a:lstStyle/>
        <a:p>
          <a:endParaRPr lang="en-US"/>
        </a:p>
      </dgm:t>
    </dgm:pt>
    <dgm:pt modelId="{463BAF91-9CD3-4E35-8F4C-EDB2102554F1}" type="sibTrans" cxnId="{63449327-92A9-410C-BA5B-E02E3FBF85AF}">
      <dgm:prSet/>
      <dgm:spPr/>
      <dgm:t>
        <a:bodyPr/>
        <a:lstStyle/>
        <a:p>
          <a:endParaRPr lang="en-US"/>
        </a:p>
      </dgm:t>
    </dgm:pt>
    <dgm:pt modelId="{D262A77B-EAC0-49A3-942A-BF33EC454835}">
      <dgm:prSet phldrT="[Text]"/>
      <dgm:spPr/>
      <dgm:t>
        <a:bodyPr/>
        <a:lstStyle/>
        <a:p>
          <a:r>
            <a:rPr lang="en-US" dirty="0" smtClean="0"/>
            <a:t>loan for economically productive assets e.g. truck, tractor, </a:t>
          </a:r>
          <a:r>
            <a:rPr lang="en-US" dirty="0" err="1" smtClean="0"/>
            <a:t>pumpset</a:t>
          </a:r>
          <a:r>
            <a:rPr lang="en-US" dirty="0" smtClean="0"/>
            <a:t>, bulldozer</a:t>
          </a:r>
          <a:endParaRPr lang="en-US" dirty="0"/>
        </a:p>
      </dgm:t>
    </dgm:pt>
    <dgm:pt modelId="{0666CE2D-6763-40E9-AA1C-9DBBE254C3E8}" type="parTrans" cxnId="{C4A0013A-8CD2-4C85-B3B2-B3E3948BE288}">
      <dgm:prSet/>
      <dgm:spPr/>
      <dgm:t>
        <a:bodyPr/>
        <a:lstStyle/>
        <a:p>
          <a:endParaRPr lang="en-US"/>
        </a:p>
      </dgm:t>
    </dgm:pt>
    <dgm:pt modelId="{576277A3-87F5-47A4-9768-64DA8DB7CD90}" type="sibTrans" cxnId="{C4A0013A-8CD2-4C85-B3B2-B3E3948BE288}">
      <dgm:prSet/>
      <dgm:spPr/>
      <dgm:t>
        <a:bodyPr/>
        <a:lstStyle/>
        <a:p>
          <a:endParaRPr lang="en-US"/>
        </a:p>
      </dgm:t>
    </dgm:pt>
    <dgm:pt modelId="{2A037524-FAFA-480C-9F23-B151832D3B7A}">
      <dgm:prSet phldrT="[Text]"/>
      <dgm:spPr/>
      <dgm:t>
        <a:bodyPr/>
        <a:lstStyle/>
        <a:p>
          <a:r>
            <a:rPr lang="en-US" dirty="0" smtClean="0"/>
            <a:t>Infrastructure Finance Company</a:t>
          </a:r>
          <a:endParaRPr lang="en-US" dirty="0"/>
        </a:p>
      </dgm:t>
    </dgm:pt>
    <dgm:pt modelId="{6B77D00D-3945-45AB-BE12-A82158DE025C}" type="parTrans" cxnId="{740707C2-9766-48E9-A065-B238929CBD39}">
      <dgm:prSet/>
      <dgm:spPr/>
      <dgm:t>
        <a:bodyPr/>
        <a:lstStyle/>
        <a:p>
          <a:endParaRPr lang="en-US"/>
        </a:p>
      </dgm:t>
    </dgm:pt>
    <dgm:pt modelId="{3849C7D4-97AD-4D84-B7FB-D782C8B0ED38}" type="sibTrans" cxnId="{740707C2-9766-48E9-A065-B238929CBD39}">
      <dgm:prSet/>
      <dgm:spPr/>
      <dgm:t>
        <a:bodyPr/>
        <a:lstStyle/>
        <a:p>
          <a:endParaRPr lang="en-US"/>
        </a:p>
      </dgm:t>
    </dgm:pt>
    <dgm:pt modelId="{E025FC71-6894-4FA9-9B2B-A09A14BA2523}">
      <dgm:prSet phldrT="[Text]"/>
      <dgm:spPr/>
      <dgm:t>
        <a:bodyPr/>
        <a:lstStyle/>
        <a:p>
          <a:r>
            <a:rPr lang="en-US" dirty="0" smtClean="0"/>
            <a:t>Gives loan for infra. Projects. </a:t>
          </a:r>
          <a:r>
            <a:rPr lang="en-US" dirty="0" smtClean="0">
              <a:solidFill>
                <a:srgbClr val="FFC000"/>
              </a:solidFill>
            </a:rPr>
            <a:t>(IDFC got separate bank license)</a:t>
          </a:r>
          <a:endParaRPr lang="en-US" dirty="0">
            <a:solidFill>
              <a:srgbClr val="FFC000"/>
            </a:solidFill>
          </a:endParaRPr>
        </a:p>
      </dgm:t>
    </dgm:pt>
    <dgm:pt modelId="{8E502DB3-916E-4812-8F5B-34CC65929A09}" type="parTrans" cxnId="{183DA34F-E791-458A-A04B-1CBA370E46DF}">
      <dgm:prSet/>
      <dgm:spPr/>
      <dgm:t>
        <a:bodyPr/>
        <a:lstStyle/>
        <a:p>
          <a:endParaRPr lang="en-US"/>
        </a:p>
      </dgm:t>
    </dgm:pt>
    <dgm:pt modelId="{6C7A857C-76B4-42D4-BB13-41F740A845E6}" type="sibTrans" cxnId="{183DA34F-E791-458A-A04B-1CBA370E46DF}">
      <dgm:prSet/>
      <dgm:spPr/>
      <dgm:t>
        <a:bodyPr/>
        <a:lstStyle/>
        <a:p>
          <a:endParaRPr lang="en-US"/>
        </a:p>
      </dgm:t>
    </dgm:pt>
    <dgm:pt modelId="{EB4CB0E4-5CA9-42BF-B317-8D2003CFEAF9}">
      <dgm:prSet/>
      <dgm:spPr/>
      <dgm:t>
        <a:bodyPr/>
        <a:lstStyle/>
        <a:p>
          <a:r>
            <a:rPr lang="en-US" dirty="0" smtClean="0"/>
            <a:t>SREI Equipment Finance (</a:t>
          </a:r>
          <a:r>
            <a:rPr lang="en-US" dirty="0" smtClean="0">
              <a:solidFill>
                <a:srgbClr val="FFC000"/>
              </a:solidFill>
            </a:rPr>
            <a:t>WHITE LABEL ATM</a:t>
          </a:r>
          <a:r>
            <a:rPr lang="en-US" dirty="0" smtClean="0"/>
            <a:t>)</a:t>
          </a:r>
          <a:endParaRPr lang="en-US" dirty="0"/>
        </a:p>
      </dgm:t>
    </dgm:pt>
    <dgm:pt modelId="{0F7A484A-FD75-4FB4-B5E7-5FA8B85582BF}" type="parTrans" cxnId="{4C7B5066-51FC-42E3-A229-D161F734C123}">
      <dgm:prSet/>
      <dgm:spPr/>
      <dgm:t>
        <a:bodyPr/>
        <a:lstStyle/>
        <a:p>
          <a:endParaRPr lang="en-US"/>
        </a:p>
      </dgm:t>
    </dgm:pt>
    <dgm:pt modelId="{57AEC9B2-4B64-4A1C-93EC-9CF6CFCC6EBA}" type="sibTrans" cxnId="{4C7B5066-51FC-42E3-A229-D161F734C123}">
      <dgm:prSet/>
      <dgm:spPr/>
      <dgm:t>
        <a:bodyPr/>
        <a:lstStyle/>
        <a:p>
          <a:endParaRPr lang="en-US"/>
        </a:p>
      </dgm:t>
    </dgm:pt>
    <dgm:pt modelId="{A96A70F9-F143-47D9-9C7A-4CA15042AAF4}">
      <dgm:prSet/>
      <dgm:spPr/>
      <dgm:t>
        <a:bodyPr/>
        <a:lstStyle/>
        <a:p>
          <a:r>
            <a:rPr lang="en-US" dirty="0" smtClean="0"/>
            <a:t>Rural Electrification Company ltd. (REC): </a:t>
          </a:r>
          <a:r>
            <a:rPr lang="en-US" dirty="0" smtClean="0">
              <a:solidFill>
                <a:srgbClr val="FFC000"/>
              </a:solidFill>
            </a:rPr>
            <a:t>DD Gram Jyoti Yojana; PSU  under Power Min.</a:t>
          </a:r>
        </a:p>
      </dgm:t>
    </dgm:pt>
    <dgm:pt modelId="{8ABA77F9-EF87-4D25-B5A1-70FEFBBF7919}" type="parTrans" cxnId="{5C118642-68AD-440A-A695-5BEA3DB74432}">
      <dgm:prSet/>
      <dgm:spPr/>
      <dgm:t>
        <a:bodyPr/>
        <a:lstStyle/>
        <a:p>
          <a:endParaRPr lang="en-US"/>
        </a:p>
      </dgm:t>
    </dgm:pt>
    <dgm:pt modelId="{0E7141E2-9E0F-4659-A3DE-AC1B4365C246}" type="sibTrans" cxnId="{5C118642-68AD-440A-A695-5BEA3DB74432}">
      <dgm:prSet/>
      <dgm:spPr/>
      <dgm:t>
        <a:bodyPr/>
        <a:lstStyle/>
        <a:p>
          <a:endParaRPr lang="en-US"/>
        </a:p>
      </dgm:t>
    </dgm:pt>
    <dgm:pt modelId="{6EA6E5A4-4284-4C75-8EBC-A383269AB465}">
      <dgm:prSet/>
      <dgm:spPr/>
      <dgm:t>
        <a:bodyPr/>
        <a:lstStyle/>
        <a:p>
          <a:r>
            <a:rPr lang="en-US" dirty="0" smtClean="0"/>
            <a:t>Infrastructure Debt Fund (IDF)</a:t>
          </a:r>
        </a:p>
      </dgm:t>
    </dgm:pt>
    <dgm:pt modelId="{194779ED-99C7-495E-824B-A01FC095A58B}" type="parTrans" cxnId="{3A79CF44-99B5-4B40-90BD-FD087D3324DD}">
      <dgm:prSet/>
      <dgm:spPr/>
      <dgm:t>
        <a:bodyPr/>
        <a:lstStyle/>
        <a:p>
          <a:endParaRPr lang="en-US"/>
        </a:p>
      </dgm:t>
    </dgm:pt>
    <dgm:pt modelId="{25E90C49-EB4A-43D0-A2C7-E32F5EF43AE5}" type="sibTrans" cxnId="{3A79CF44-99B5-4B40-90BD-FD087D3324DD}">
      <dgm:prSet/>
      <dgm:spPr/>
      <dgm:t>
        <a:bodyPr/>
        <a:lstStyle/>
        <a:p>
          <a:endParaRPr lang="en-US"/>
        </a:p>
      </dgm:t>
    </dgm:pt>
    <dgm:pt modelId="{C8B2645C-27C7-4D63-8E98-9239B3127321}">
      <dgm:prSet/>
      <dgm:spPr/>
      <dgm:t>
        <a:bodyPr/>
        <a:lstStyle/>
        <a:p>
          <a:r>
            <a:rPr lang="en-US" dirty="0" smtClean="0"/>
            <a:t>Long term loans to highway / port developers</a:t>
          </a:r>
        </a:p>
      </dgm:t>
    </dgm:pt>
    <dgm:pt modelId="{A3254B85-FA6D-4C08-9EAF-9C15C53CB0F5}" type="parTrans" cxnId="{8FD21ACE-4AF1-49F3-8F94-843B1A936D6B}">
      <dgm:prSet/>
      <dgm:spPr/>
      <dgm:t>
        <a:bodyPr/>
        <a:lstStyle/>
        <a:p>
          <a:endParaRPr lang="en-US"/>
        </a:p>
      </dgm:t>
    </dgm:pt>
    <dgm:pt modelId="{1434B75D-9258-4FD3-8A4D-7B77679C8E4D}" type="sibTrans" cxnId="{8FD21ACE-4AF1-49F3-8F94-843B1A936D6B}">
      <dgm:prSet/>
      <dgm:spPr/>
      <dgm:t>
        <a:bodyPr/>
        <a:lstStyle/>
        <a:p>
          <a:endParaRPr lang="en-US"/>
        </a:p>
      </dgm:t>
    </dgm:pt>
    <dgm:pt modelId="{EF0CBC81-17BE-4716-B6D9-D6037CD05A10}">
      <dgm:prSet/>
      <dgm:spPr/>
      <dgm:t>
        <a:bodyPr/>
        <a:lstStyle/>
        <a:p>
          <a:r>
            <a:rPr lang="en-US" dirty="0" smtClean="0"/>
            <a:t>Investment Co.</a:t>
          </a:r>
        </a:p>
      </dgm:t>
    </dgm:pt>
    <dgm:pt modelId="{8B6EB7AF-D253-403A-BCAE-7DA04B56FE12}" type="parTrans" cxnId="{0DDB1350-7005-466A-924C-51F25E57B4A1}">
      <dgm:prSet/>
      <dgm:spPr/>
      <dgm:t>
        <a:bodyPr/>
        <a:lstStyle/>
        <a:p>
          <a:endParaRPr lang="en-US"/>
        </a:p>
      </dgm:t>
    </dgm:pt>
    <dgm:pt modelId="{5F75FEE0-71C3-4170-8196-901441877B60}" type="sibTrans" cxnId="{0DDB1350-7005-466A-924C-51F25E57B4A1}">
      <dgm:prSet/>
      <dgm:spPr/>
      <dgm:t>
        <a:bodyPr/>
        <a:lstStyle/>
        <a:p>
          <a:endParaRPr lang="en-US"/>
        </a:p>
      </dgm:t>
    </dgm:pt>
    <dgm:pt modelId="{700F4682-E040-48BE-A530-E83FFFF94074}">
      <dgm:prSet/>
      <dgm:spPr/>
      <dgm:t>
        <a:bodyPr/>
        <a:lstStyle/>
        <a:p>
          <a:r>
            <a:rPr lang="en-US" dirty="0" smtClean="0"/>
            <a:t>Core investment [Tata / Birla Cap]</a:t>
          </a:r>
        </a:p>
      </dgm:t>
    </dgm:pt>
    <dgm:pt modelId="{C745D0CF-59EA-4E32-BE69-66A72057EC65}" type="parTrans" cxnId="{4180C49C-754B-4CF1-905F-E410E548387E}">
      <dgm:prSet/>
      <dgm:spPr/>
      <dgm:t>
        <a:bodyPr/>
        <a:lstStyle/>
        <a:p>
          <a:endParaRPr lang="en-US"/>
        </a:p>
      </dgm:t>
    </dgm:pt>
    <dgm:pt modelId="{BD8D7BAF-C77E-4969-AEDF-F0FCAA30A6C2}" type="sibTrans" cxnId="{4180C49C-754B-4CF1-905F-E410E548387E}">
      <dgm:prSet/>
      <dgm:spPr/>
      <dgm:t>
        <a:bodyPr/>
        <a:lstStyle/>
        <a:p>
          <a:endParaRPr lang="en-US"/>
        </a:p>
      </dgm:t>
    </dgm:pt>
    <dgm:pt modelId="{3BB2772A-4D67-4676-975D-3DFD61240A30}">
      <dgm:prSet/>
      <dgm:spPr/>
      <dgm:t>
        <a:bodyPr/>
        <a:lstStyle/>
        <a:p>
          <a:r>
            <a:rPr lang="en-US" dirty="0" smtClean="0"/>
            <a:t>Borrow-&gt; Invest in securities /funds.</a:t>
          </a:r>
        </a:p>
      </dgm:t>
    </dgm:pt>
    <dgm:pt modelId="{D40B7C34-83A7-4D80-A271-BD6432FB966D}" type="parTrans" cxnId="{5F8B62A5-4AC2-4AB5-AB53-45C1BA7E2FDC}">
      <dgm:prSet/>
      <dgm:spPr/>
      <dgm:t>
        <a:bodyPr/>
        <a:lstStyle/>
        <a:p>
          <a:endParaRPr lang="en-US"/>
        </a:p>
      </dgm:t>
    </dgm:pt>
    <dgm:pt modelId="{35E56C0D-8623-4F07-B642-1FCC21CEB836}" type="sibTrans" cxnId="{5F8B62A5-4AC2-4AB5-AB53-45C1BA7E2FDC}">
      <dgm:prSet/>
      <dgm:spPr/>
      <dgm:t>
        <a:bodyPr/>
        <a:lstStyle/>
        <a:p>
          <a:endParaRPr lang="en-US"/>
        </a:p>
      </dgm:t>
    </dgm:pt>
    <dgm:pt modelId="{08BB5543-20CB-46C2-8055-72D57F18A4E6}">
      <dgm:prSet/>
      <dgm:spPr/>
      <dgm:t>
        <a:bodyPr/>
        <a:lstStyle/>
        <a:p>
          <a:r>
            <a:rPr lang="en-US" dirty="0" err="1" smtClean="0"/>
            <a:t>Muthoot</a:t>
          </a:r>
          <a:r>
            <a:rPr lang="en-US" dirty="0" smtClean="0"/>
            <a:t> finance; L&amp;T finance.</a:t>
          </a:r>
        </a:p>
      </dgm:t>
    </dgm:pt>
    <dgm:pt modelId="{074D8583-E220-4482-94E1-67B5A9A6E532}" type="parTrans" cxnId="{073B598D-9349-42EB-B4BE-7B685859F8EB}">
      <dgm:prSet/>
      <dgm:spPr/>
      <dgm:t>
        <a:bodyPr/>
        <a:lstStyle/>
        <a:p>
          <a:endParaRPr lang="en-US"/>
        </a:p>
      </dgm:t>
    </dgm:pt>
    <dgm:pt modelId="{0E8DF209-9C72-4E59-BE8A-654261B80476}" type="sibTrans" cxnId="{073B598D-9349-42EB-B4BE-7B685859F8EB}">
      <dgm:prSet/>
      <dgm:spPr/>
      <dgm:t>
        <a:bodyPr/>
        <a:lstStyle/>
        <a:p>
          <a:endParaRPr lang="en-US"/>
        </a:p>
      </dgm:t>
    </dgm:pt>
    <dgm:pt modelId="{8507BFCE-B32B-4F1A-B704-4E5C0431C605}">
      <dgm:prSet/>
      <dgm:spPr/>
      <dgm:t>
        <a:bodyPr/>
        <a:lstStyle/>
        <a:p>
          <a:r>
            <a:rPr lang="en-US" dirty="0" smtClean="0"/>
            <a:t>Long term investment, not speculative,</a:t>
          </a:r>
        </a:p>
      </dgm:t>
    </dgm:pt>
    <dgm:pt modelId="{7D9C7D1C-F287-4D6D-96CA-425104448C49}" type="parTrans" cxnId="{40BD1DB2-2CBB-46C1-8E58-2CAC006BF357}">
      <dgm:prSet/>
      <dgm:spPr/>
      <dgm:t>
        <a:bodyPr/>
        <a:lstStyle/>
        <a:p>
          <a:endParaRPr lang="en-US"/>
        </a:p>
      </dgm:t>
    </dgm:pt>
    <dgm:pt modelId="{F40A7DB2-3B8F-4C3D-9146-4952FBAC8C57}" type="sibTrans" cxnId="{40BD1DB2-2CBB-46C1-8E58-2CAC006BF357}">
      <dgm:prSet/>
      <dgm:spPr/>
      <dgm:t>
        <a:bodyPr/>
        <a:lstStyle/>
        <a:p>
          <a:endParaRPr lang="en-US"/>
        </a:p>
      </dgm:t>
    </dgm:pt>
    <dgm:pt modelId="{7EA49AC2-4FAE-4157-B29D-C403F55F4A1C}">
      <dgm:prSet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Can accept time-deposit</a:t>
          </a:r>
          <a:r>
            <a:rPr lang="en-US" dirty="0" smtClean="0"/>
            <a:t>, forbidden from insurance</a:t>
          </a:r>
        </a:p>
      </dgm:t>
    </dgm:pt>
    <dgm:pt modelId="{330D4E7D-0CC7-488B-B08D-94ABA2080806}" type="parTrans" cxnId="{DF27C2DD-3456-489D-A3A0-63732072D8FD}">
      <dgm:prSet/>
      <dgm:spPr/>
      <dgm:t>
        <a:bodyPr/>
        <a:lstStyle/>
        <a:p>
          <a:endParaRPr lang="en-US"/>
        </a:p>
      </dgm:t>
    </dgm:pt>
    <dgm:pt modelId="{24162EAD-58FD-40E8-89BF-7BD4E7CC6BA6}" type="sibTrans" cxnId="{DF27C2DD-3456-489D-A3A0-63732072D8FD}">
      <dgm:prSet/>
      <dgm:spPr/>
      <dgm:t>
        <a:bodyPr/>
        <a:lstStyle/>
        <a:p>
          <a:endParaRPr lang="en-US"/>
        </a:p>
      </dgm:t>
    </dgm:pt>
    <dgm:pt modelId="{35036833-7EB6-447E-9410-EF757347DDA7}" type="pres">
      <dgm:prSet presAssocID="{74D4FB21-3AD4-429E-8171-67F02D24DA7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94C90E-BD94-4DCD-8815-DB36785D216D}" type="pres">
      <dgm:prSet presAssocID="{985217BE-16E8-44E6-9EB0-EBB16D185BA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8B639-DF95-47A0-B84D-821CAA27ED07}" type="pres">
      <dgm:prSet presAssocID="{985217BE-16E8-44E6-9EB0-EBB16D185BA8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AA7AF5-94B4-47BC-8C89-5605DCE4A527}" type="pres">
      <dgm:prSet presAssocID="{2A037524-FAFA-480C-9F23-B151832D3B7A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B5339-FC1E-4A39-8AAD-0E595C5A2AFB}" type="pres">
      <dgm:prSet presAssocID="{2A037524-FAFA-480C-9F23-B151832D3B7A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F821EA-80A8-4475-86F8-ADE49691D78D}" type="pres">
      <dgm:prSet presAssocID="{6EA6E5A4-4284-4C75-8EBC-A383269AB465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A99CF5-4410-4E08-89AA-913BFB0B5E5A}" type="pres">
      <dgm:prSet presAssocID="{6EA6E5A4-4284-4C75-8EBC-A383269AB465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FB3032-1340-43F5-9A19-C0DA5E2D7CAD}" type="pres">
      <dgm:prSet presAssocID="{EF0CBC81-17BE-4716-B6D9-D6037CD05A10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73DF3B-840D-43B6-9543-B0CC2DB60A80}" type="pres">
      <dgm:prSet presAssocID="{EF0CBC81-17BE-4716-B6D9-D6037CD05A10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499B37-FC8E-412B-9D52-6F319025386C}" type="pres">
      <dgm:prSet presAssocID="{700F4682-E040-48BE-A530-E83FFFF9407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375AC6-FD8E-4F94-9A96-59BC45E5389A}" type="pres">
      <dgm:prSet presAssocID="{700F4682-E040-48BE-A530-E83FFFF94074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00B136-CF6B-4B29-8D1C-F9F9CFB4BC47}" type="presOf" srcId="{3BB2772A-4D67-4676-975D-3DFD61240A30}" destId="{0F73DF3B-840D-43B6-9543-B0CC2DB60A80}" srcOrd="0" destOrd="0" presId="urn:microsoft.com/office/officeart/2005/8/layout/vList2"/>
    <dgm:cxn modelId="{8572A984-D8D5-4CF9-8EA2-B01AC66CA6FB}" type="presOf" srcId="{E025FC71-6894-4FA9-9B2B-A09A14BA2523}" destId="{F77B5339-FC1E-4A39-8AAD-0E595C5A2AFB}" srcOrd="0" destOrd="0" presId="urn:microsoft.com/office/officeart/2005/8/layout/vList2"/>
    <dgm:cxn modelId="{E08E04A0-F9E1-4B68-9466-A927513B9756}" type="presOf" srcId="{D262A77B-EAC0-49A3-942A-BF33EC454835}" destId="{B6E8B639-DF95-47A0-B84D-821CAA27ED07}" srcOrd="0" destOrd="0" presId="urn:microsoft.com/office/officeart/2005/8/layout/vList2"/>
    <dgm:cxn modelId="{C351475D-50A1-4B8E-9759-D60859C0AC77}" type="presOf" srcId="{EF0CBC81-17BE-4716-B6D9-D6037CD05A10}" destId="{BBFB3032-1340-43F5-9A19-C0DA5E2D7CAD}" srcOrd="0" destOrd="0" presId="urn:microsoft.com/office/officeart/2005/8/layout/vList2"/>
    <dgm:cxn modelId="{7A632F78-00B2-463B-ACBB-175704BCA97C}" type="presOf" srcId="{EB4CB0E4-5CA9-42BF-B317-8D2003CFEAF9}" destId="{B6E8B639-DF95-47A0-B84D-821CAA27ED07}" srcOrd="0" destOrd="1" presId="urn:microsoft.com/office/officeart/2005/8/layout/vList2"/>
    <dgm:cxn modelId="{F00E026F-68A5-4F36-AB7F-1AA447083DA5}" type="presOf" srcId="{700F4682-E040-48BE-A530-E83FFFF94074}" destId="{69499B37-FC8E-412B-9D52-6F319025386C}" srcOrd="0" destOrd="0" presId="urn:microsoft.com/office/officeart/2005/8/layout/vList2"/>
    <dgm:cxn modelId="{84FE2BDD-6B78-45B8-B662-9DF5FC046471}" type="presOf" srcId="{A96A70F9-F143-47D9-9C7A-4CA15042AAF4}" destId="{F77B5339-FC1E-4A39-8AAD-0E595C5A2AFB}" srcOrd="0" destOrd="1" presId="urn:microsoft.com/office/officeart/2005/8/layout/vList2"/>
    <dgm:cxn modelId="{3F634EE8-4E6B-4C61-A965-46C1063982A1}" type="presOf" srcId="{08BB5543-20CB-46C2-8055-72D57F18A4E6}" destId="{0F73DF3B-840D-43B6-9543-B0CC2DB60A80}" srcOrd="0" destOrd="1" presId="urn:microsoft.com/office/officeart/2005/8/layout/vList2"/>
    <dgm:cxn modelId="{DF27C2DD-3456-489D-A3A0-63732072D8FD}" srcId="{700F4682-E040-48BE-A530-E83FFFF94074}" destId="{7EA49AC2-4FAE-4157-B29D-C403F55F4A1C}" srcOrd="1" destOrd="0" parTransId="{330D4E7D-0CC7-488B-B08D-94ABA2080806}" sibTransId="{24162EAD-58FD-40E8-89BF-7BD4E7CC6BA6}"/>
    <dgm:cxn modelId="{740707C2-9766-48E9-A065-B238929CBD39}" srcId="{74D4FB21-3AD4-429E-8171-67F02D24DA77}" destId="{2A037524-FAFA-480C-9F23-B151832D3B7A}" srcOrd="1" destOrd="0" parTransId="{6B77D00D-3945-45AB-BE12-A82158DE025C}" sibTransId="{3849C7D4-97AD-4D84-B7FB-D782C8B0ED38}"/>
    <dgm:cxn modelId="{8498BFC5-F98F-4585-9E5E-804391BA0BA3}" type="presOf" srcId="{2A037524-FAFA-480C-9F23-B151832D3B7A}" destId="{48AA7AF5-94B4-47BC-8C89-5605DCE4A527}" srcOrd="0" destOrd="0" presId="urn:microsoft.com/office/officeart/2005/8/layout/vList2"/>
    <dgm:cxn modelId="{948DB3D9-6FB1-4567-B0D7-7FDEE7E4007E}" type="presOf" srcId="{7EA49AC2-4FAE-4157-B29D-C403F55F4A1C}" destId="{9D375AC6-FD8E-4F94-9A96-59BC45E5389A}" srcOrd="0" destOrd="1" presId="urn:microsoft.com/office/officeart/2005/8/layout/vList2"/>
    <dgm:cxn modelId="{073B598D-9349-42EB-B4BE-7B685859F8EB}" srcId="{EF0CBC81-17BE-4716-B6D9-D6037CD05A10}" destId="{08BB5543-20CB-46C2-8055-72D57F18A4E6}" srcOrd="1" destOrd="0" parTransId="{074D8583-E220-4482-94E1-67B5A9A6E532}" sibTransId="{0E8DF209-9C72-4E59-BE8A-654261B80476}"/>
    <dgm:cxn modelId="{4180C49C-754B-4CF1-905F-E410E548387E}" srcId="{74D4FB21-3AD4-429E-8171-67F02D24DA77}" destId="{700F4682-E040-48BE-A530-E83FFFF94074}" srcOrd="4" destOrd="0" parTransId="{C745D0CF-59EA-4E32-BE69-66A72057EC65}" sibTransId="{BD8D7BAF-C77E-4969-AEDF-F0FCAA30A6C2}"/>
    <dgm:cxn modelId="{3E38BB67-467A-48C3-8B68-85A7C5DE4B69}" type="presOf" srcId="{C8B2645C-27C7-4D63-8E98-9239B3127321}" destId="{EEA99CF5-4410-4E08-89AA-913BFB0B5E5A}" srcOrd="0" destOrd="0" presId="urn:microsoft.com/office/officeart/2005/8/layout/vList2"/>
    <dgm:cxn modelId="{3A79CF44-99B5-4B40-90BD-FD087D3324DD}" srcId="{74D4FB21-3AD4-429E-8171-67F02D24DA77}" destId="{6EA6E5A4-4284-4C75-8EBC-A383269AB465}" srcOrd="2" destOrd="0" parTransId="{194779ED-99C7-495E-824B-A01FC095A58B}" sibTransId="{25E90C49-EB4A-43D0-A2C7-E32F5EF43AE5}"/>
    <dgm:cxn modelId="{85F1A819-67EF-452D-B308-3DA419807494}" type="presOf" srcId="{74D4FB21-3AD4-429E-8171-67F02D24DA77}" destId="{35036833-7EB6-447E-9410-EF757347DDA7}" srcOrd="0" destOrd="0" presId="urn:microsoft.com/office/officeart/2005/8/layout/vList2"/>
    <dgm:cxn modelId="{183DA34F-E791-458A-A04B-1CBA370E46DF}" srcId="{2A037524-FAFA-480C-9F23-B151832D3B7A}" destId="{E025FC71-6894-4FA9-9B2B-A09A14BA2523}" srcOrd="0" destOrd="0" parTransId="{8E502DB3-916E-4812-8F5B-34CC65929A09}" sibTransId="{6C7A857C-76B4-42D4-BB13-41F740A845E6}"/>
    <dgm:cxn modelId="{40BD1DB2-2CBB-46C1-8E58-2CAC006BF357}" srcId="{700F4682-E040-48BE-A530-E83FFFF94074}" destId="{8507BFCE-B32B-4F1A-B704-4E5C0431C605}" srcOrd="0" destOrd="0" parTransId="{7D9C7D1C-F287-4D6D-96CA-425104448C49}" sibTransId="{F40A7DB2-3B8F-4C3D-9146-4952FBAC8C57}"/>
    <dgm:cxn modelId="{8FD21ACE-4AF1-49F3-8F94-843B1A936D6B}" srcId="{6EA6E5A4-4284-4C75-8EBC-A383269AB465}" destId="{C8B2645C-27C7-4D63-8E98-9239B3127321}" srcOrd="0" destOrd="0" parTransId="{A3254B85-FA6D-4C08-9EAF-9C15C53CB0F5}" sibTransId="{1434B75D-9258-4FD3-8A4D-7B77679C8E4D}"/>
    <dgm:cxn modelId="{5F8B62A5-4AC2-4AB5-AB53-45C1BA7E2FDC}" srcId="{EF0CBC81-17BE-4716-B6D9-D6037CD05A10}" destId="{3BB2772A-4D67-4676-975D-3DFD61240A30}" srcOrd="0" destOrd="0" parTransId="{D40B7C34-83A7-4D80-A271-BD6432FB966D}" sibTransId="{35E56C0D-8623-4F07-B642-1FCC21CEB836}"/>
    <dgm:cxn modelId="{726A0184-4DEA-42DE-A1C2-D5B03FAB6954}" type="presOf" srcId="{8507BFCE-B32B-4F1A-B704-4E5C0431C605}" destId="{9D375AC6-FD8E-4F94-9A96-59BC45E5389A}" srcOrd="0" destOrd="0" presId="urn:microsoft.com/office/officeart/2005/8/layout/vList2"/>
    <dgm:cxn modelId="{ED6F24B1-FF43-4892-893D-5022B33E252B}" type="presOf" srcId="{985217BE-16E8-44E6-9EB0-EBB16D185BA8}" destId="{0F94C90E-BD94-4DCD-8815-DB36785D216D}" srcOrd="0" destOrd="0" presId="urn:microsoft.com/office/officeart/2005/8/layout/vList2"/>
    <dgm:cxn modelId="{C4A0013A-8CD2-4C85-B3B2-B3E3948BE288}" srcId="{985217BE-16E8-44E6-9EB0-EBB16D185BA8}" destId="{D262A77B-EAC0-49A3-942A-BF33EC454835}" srcOrd="0" destOrd="0" parTransId="{0666CE2D-6763-40E9-AA1C-9DBBE254C3E8}" sibTransId="{576277A3-87F5-47A4-9768-64DA8DB7CD90}"/>
    <dgm:cxn modelId="{5C118642-68AD-440A-A695-5BEA3DB74432}" srcId="{2A037524-FAFA-480C-9F23-B151832D3B7A}" destId="{A96A70F9-F143-47D9-9C7A-4CA15042AAF4}" srcOrd="1" destOrd="0" parTransId="{8ABA77F9-EF87-4D25-B5A1-70FEFBBF7919}" sibTransId="{0E7141E2-9E0F-4659-A3DE-AC1B4365C246}"/>
    <dgm:cxn modelId="{D9D6BCD7-81E2-4F81-9F1D-56E061A7514F}" type="presOf" srcId="{6EA6E5A4-4284-4C75-8EBC-A383269AB465}" destId="{1FF821EA-80A8-4475-86F8-ADE49691D78D}" srcOrd="0" destOrd="0" presId="urn:microsoft.com/office/officeart/2005/8/layout/vList2"/>
    <dgm:cxn modelId="{0DDB1350-7005-466A-924C-51F25E57B4A1}" srcId="{74D4FB21-3AD4-429E-8171-67F02D24DA77}" destId="{EF0CBC81-17BE-4716-B6D9-D6037CD05A10}" srcOrd="3" destOrd="0" parTransId="{8B6EB7AF-D253-403A-BCAE-7DA04B56FE12}" sibTransId="{5F75FEE0-71C3-4170-8196-901441877B60}"/>
    <dgm:cxn modelId="{4C7B5066-51FC-42E3-A229-D161F734C123}" srcId="{985217BE-16E8-44E6-9EB0-EBB16D185BA8}" destId="{EB4CB0E4-5CA9-42BF-B317-8D2003CFEAF9}" srcOrd="1" destOrd="0" parTransId="{0F7A484A-FD75-4FB4-B5E7-5FA8B85582BF}" sibTransId="{57AEC9B2-4B64-4A1C-93EC-9CF6CFCC6EBA}"/>
    <dgm:cxn modelId="{63449327-92A9-410C-BA5B-E02E3FBF85AF}" srcId="{74D4FB21-3AD4-429E-8171-67F02D24DA77}" destId="{985217BE-16E8-44E6-9EB0-EBB16D185BA8}" srcOrd="0" destOrd="0" parTransId="{E8DFE113-624D-48BD-947F-023290A04546}" sibTransId="{463BAF91-9CD3-4E35-8F4C-EDB2102554F1}"/>
    <dgm:cxn modelId="{44FF8987-98C7-43B1-84D2-C47B7AE5EA6E}" type="presParOf" srcId="{35036833-7EB6-447E-9410-EF757347DDA7}" destId="{0F94C90E-BD94-4DCD-8815-DB36785D216D}" srcOrd="0" destOrd="0" presId="urn:microsoft.com/office/officeart/2005/8/layout/vList2"/>
    <dgm:cxn modelId="{42B35420-6E05-4A91-A180-63709AE09285}" type="presParOf" srcId="{35036833-7EB6-447E-9410-EF757347DDA7}" destId="{B6E8B639-DF95-47A0-B84D-821CAA27ED07}" srcOrd="1" destOrd="0" presId="urn:microsoft.com/office/officeart/2005/8/layout/vList2"/>
    <dgm:cxn modelId="{26A4D08A-3116-4684-93A1-FF6BF079D241}" type="presParOf" srcId="{35036833-7EB6-447E-9410-EF757347DDA7}" destId="{48AA7AF5-94B4-47BC-8C89-5605DCE4A527}" srcOrd="2" destOrd="0" presId="urn:microsoft.com/office/officeart/2005/8/layout/vList2"/>
    <dgm:cxn modelId="{D23CD56C-590B-4EBA-9C99-604B0579B4ED}" type="presParOf" srcId="{35036833-7EB6-447E-9410-EF757347DDA7}" destId="{F77B5339-FC1E-4A39-8AAD-0E595C5A2AFB}" srcOrd="3" destOrd="0" presId="urn:microsoft.com/office/officeart/2005/8/layout/vList2"/>
    <dgm:cxn modelId="{739B8541-E947-4B8A-A487-30624535EF57}" type="presParOf" srcId="{35036833-7EB6-447E-9410-EF757347DDA7}" destId="{1FF821EA-80A8-4475-86F8-ADE49691D78D}" srcOrd="4" destOrd="0" presId="urn:microsoft.com/office/officeart/2005/8/layout/vList2"/>
    <dgm:cxn modelId="{B476E564-A219-4491-9276-9376953ACFFB}" type="presParOf" srcId="{35036833-7EB6-447E-9410-EF757347DDA7}" destId="{EEA99CF5-4410-4E08-89AA-913BFB0B5E5A}" srcOrd="5" destOrd="0" presId="urn:microsoft.com/office/officeart/2005/8/layout/vList2"/>
    <dgm:cxn modelId="{76203EBD-D36B-4373-9685-ECA291EC11FF}" type="presParOf" srcId="{35036833-7EB6-447E-9410-EF757347DDA7}" destId="{BBFB3032-1340-43F5-9A19-C0DA5E2D7CAD}" srcOrd="6" destOrd="0" presId="urn:microsoft.com/office/officeart/2005/8/layout/vList2"/>
    <dgm:cxn modelId="{C659640E-CF00-4B5E-AF92-84DBDA4D0A6F}" type="presParOf" srcId="{35036833-7EB6-447E-9410-EF757347DDA7}" destId="{0F73DF3B-840D-43B6-9543-B0CC2DB60A80}" srcOrd="7" destOrd="0" presId="urn:microsoft.com/office/officeart/2005/8/layout/vList2"/>
    <dgm:cxn modelId="{65794EFC-1074-411E-AFE4-FA3CDD5DBC10}" type="presParOf" srcId="{35036833-7EB6-447E-9410-EF757347DDA7}" destId="{69499B37-FC8E-412B-9D52-6F319025386C}" srcOrd="8" destOrd="0" presId="urn:microsoft.com/office/officeart/2005/8/layout/vList2"/>
    <dgm:cxn modelId="{3374470F-1364-4910-96C3-EA5A7DA7A6FB}" type="presParOf" srcId="{35036833-7EB6-447E-9410-EF757347DDA7}" destId="{9D375AC6-FD8E-4F94-9A96-59BC45E5389A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FEF1EB3-0366-4A20-ACC5-4C1656CCD07E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548854-FC3D-46F8-B621-E2BC757AEB83}">
      <dgm:prSet phldrT="[Text]"/>
      <dgm:spPr/>
      <dgm:t>
        <a:bodyPr/>
        <a:lstStyle/>
        <a:p>
          <a:r>
            <a:rPr lang="en-US" dirty="0" smtClean="0"/>
            <a:t>NBFC: AA</a:t>
          </a:r>
          <a:endParaRPr lang="en-US" dirty="0"/>
        </a:p>
      </dgm:t>
    </dgm:pt>
    <dgm:pt modelId="{2DBBF4A0-6F79-4DC4-BE76-2388BF367F1A}" type="parTrans" cxnId="{3C75DE4F-DE2A-4335-92CD-9B4BA036B822}">
      <dgm:prSet/>
      <dgm:spPr/>
      <dgm:t>
        <a:bodyPr/>
        <a:lstStyle/>
        <a:p>
          <a:endParaRPr lang="en-US"/>
        </a:p>
      </dgm:t>
    </dgm:pt>
    <dgm:pt modelId="{B31D5F13-57D0-4EE6-A882-751672E70C16}" type="sibTrans" cxnId="{3C75DE4F-DE2A-4335-92CD-9B4BA036B822}">
      <dgm:prSet/>
      <dgm:spPr/>
      <dgm:t>
        <a:bodyPr/>
        <a:lstStyle/>
        <a:p>
          <a:endParaRPr lang="en-US"/>
        </a:p>
      </dgm:t>
    </dgm:pt>
    <dgm:pt modelId="{A5946049-376E-4E36-B335-DDE3C0A53FE1}">
      <dgm:prSet phldrT="[Text]"/>
      <dgm:spPr/>
      <dgm:t>
        <a:bodyPr/>
        <a:lstStyle/>
        <a:p>
          <a:r>
            <a:rPr lang="en-US" dirty="0" smtClean="0"/>
            <a:t>Bank balance</a:t>
          </a:r>
          <a:endParaRPr lang="en-US" dirty="0"/>
        </a:p>
      </dgm:t>
    </dgm:pt>
    <dgm:pt modelId="{058EF590-294B-4B13-9A8E-490842CA19F2}" type="parTrans" cxnId="{EA8C50C3-CE87-4D80-B1EA-F79E7E4AC730}">
      <dgm:prSet/>
      <dgm:spPr/>
      <dgm:t>
        <a:bodyPr/>
        <a:lstStyle/>
        <a:p>
          <a:endParaRPr lang="en-US"/>
        </a:p>
      </dgm:t>
    </dgm:pt>
    <dgm:pt modelId="{2A3D6876-0701-46CB-BF6F-8055416C7C43}" type="sibTrans" cxnId="{EA8C50C3-CE87-4D80-B1EA-F79E7E4AC730}">
      <dgm:prSet/>
      <dgm:spPr/>
      <dgm:t>
        <a:bodyPr/>
        <a:lstStyle/>
        <a:p>
          <a:endParaRPr lang="en-US"/>
        </a:p>
      </dgm:t>
    </dgm:pt>
    <dgm:pt modelId="{B348E04A-A77B-4F2B-8E51-1C257E4CF73F}">
      <dgm:prSet phldrT="[Text]"/>
      <dgm:spPr/>
      <dgm:t>
        <a:bodyPr/>
        <a:lstStyle/>
        <a:p>
          <a:r>
            <a:rPr lang="en-US" dirty="0" smtClean="0"/>
            <a:t>MF: return on assets</a:t>
          </a:r>
          <a:endParaRPr lang="en-US" dirty="0"/>
        </a:p>
      </dgm:t>
    </dgm:pt>
    <dgm:pt modelId="{D88F7E19-FBE6-4E9C-A9AE-3F1BBC10E858}" type="parTrans" cxnId="{7CA059D5-E0F0-4371-8150-FE4AF73468CF}">
      <dgm:prSet/>
      <dgm:spPr/>
      <dgm:t>
        <a:bodyPr/>
        <a:lstStyle/>
        <a:p>
          <a:endParaRPr lang="en-US"/>
        </a:p>
      </dgm:t>
    </dgm:pt>
    <dgm:pt modelId="{5FA3782C-6CAC-4425-9155-9DC061996F6C}" type="sibTrans" cxnId="{7CA059D5-E0F0-4371-8150-FE4AF73468CF}">
      <dgm:prSet/>
      <dgm:spPr/>
      <dgm:t>
        <a:bodyPr/>
        <a:lstStyle/>
        <a:p>
          <a:endParaRPr lang="en-US"/>
        </a:p>
      </dgm:t>
    </dgm:pt>
    <dgm:pt modelId="{37331A66-229E-4AC9-BA2A-EBA824A8B72D}">
      <dgm:prSet phldrT="[Text]"/>
      <dgm:spPr/>
      <dgm:t>
        <a:bodyPr/>
        <a:lstStyle/>
        <a:p>
          <a:r>
            <a:rPr lang="en-US" dirty="0" smtClean="0"/>
            <a:t>RBI </a:t>
          </a:r>
          <a:endParaRPr lang="en-US" dirty="0"/>
        </a:p>
      </dgm:t>
    </dgm:pt>
    <dgm:pt modelId="{1BFE93FD-865B-4B44-A486-D36ACF28D8DD}" type="parTrans" cxnId="{66910325-C53A-430A-A6F2-14D022A837F7}">
      <dgm:prSet/>
      <dgm:spPr/>
      <dgm:t>
        <a:bodyPr/>
        <a:lstStyle/>
        <a:p>
          <a:endParaRPr lang="en-US"/>
        </a:p>
      </dgm:t>
    </dgm:pt>
    <dgm:pt modelId="{BC041B20-DB06-4DB9-9A39-BC48BAA933C3}" type="sibTrans" cxnId="{66910325-C53A-430A-A6F2-14D022A837F7}">
      <dgm:prSet/>
      <dgm:spPr/>
      <dgm:t>
        <a:bodyPr/>
        <a:lstStyle/>
        <a:p>
          <a:endParaRPr lang="en-US"/>
        </a:p>
      </dgm:t>
    </dgm:pt>
    <dgm:pt modelId="{E4FC6E41-661A-40F9-8374-51E8DC2C8B95}">
      <dgm:prSet phldrT="[Text]"/>
      <dgm:spPr/>
      <dgm:t>
        <a:bodyPr/>
        <a:lstStyle/>
        <a:p>
          <a:r>
            <a:rPr lang="en-US" dirty="0" smtClean="0"/>
            <a:t>SEBI</a:t>
          </a:r>
          <a:endParaRPr lang="en-US" dirty="0"/>
        </a:p>
      </dgm:t>
    </dgm:pt>
    <dgm:pt modelId="{247CF437-F2C4-4509-B586-C6DDCBFCFE91}" type="parTrans" cxnId="{37E6722B-19F0-4217-AE61-EC0E7EAE65F9}">
      <dgm:prSet/>
      <dgm:spPr/>
      <dgm:t>
        <a:bodyPr/>
        <a:lstStyle/>
        <a:p>
          <a:endParaRPr lang="en-US"/>
        </a:p>
      </dgm:t>
    </dgm:pt>
    <dgm:pt modelId="{03D86B64-8392-45BA-9C3C-6895756D34DC}" type="sibTrans" cxnId="{37E6722B-19F0-4217-AE61-EC0E7EAE65F9}">
      <dgm:prSet/>
      <dgm:spPr/>
      <dgm:t>
        <a:bodyPr/>
        <a:lstStyle/>
        <a:p>
          <a:endParaRPr lang="en-US"/>
        </a:p>
      </dgm:t>
    </dgm:pt>
    <dgm:pt modelId="{E9E0795C-C7F9-45C4-AFD5-C4A2C6C09F21}">
      <dgm:prSet phldrT="[Text]"/>
      <dgm:spPr/>
      <dgm:t>
        <a:bodyPr/>
        <a:lstStyle/>
        <a:p>
          <a:r>
            <a:rPr lang="en-US" dirty="0" smtClean="0"/>
            <a:t>NPS: investment</a:t>
          </a:r>
          <a:endParaRPr lang="en-US" dirty="0"/>
        </a:p>
      </dgm:t>
    </dgm:pt>
    <dgm:pt modelId="{9F0A97C8-D0FE-4346-93BC-78FC4B2D8BEC}" type="parTrans" cxnId="{A3ACB9C9-E349-43D5-8D7B-73B1FF82C8C5}">
      <dgm:prSet/>
      <dgm:spPr/>
      <dgm:t>
        <a:bodyPr/>
        <a:lstStyle/>
        <a:p>
          <a:endParaRPr lang="en-US"/>
        </a:p>
      </dgm:t>
    </dgm:pt>
    <dgm:pt modelId="{DA555BB0-C35D-4B2B-AC1D-91AA3D183461}" type="sibTrans" cxnId="{A3ACB9C9-E349-43D5-8D7B-73B1FF82C8C5}">
      <dgm:prSet/>
      <dgm:spPr/>
      <dgm:t>
        <a:bodyPr/>
        <a:lstStyle/>
        <a:p>
          <a:endParaRPr lang="en-US"/>
        </a:p>
      </dgm:t>
    </dgm:pt>
    <dgm:pt modelId="{889A7702-8409-40AF-819D-531C353A857D}">
      <dgm:prSet phldrT="[Text]"/>
      <dgm:spPr/>
      <dgm:t>
        <a:bodyPr/>
        <a:lstStyle/>
        <a:p>
          <a:r>
            <a:rPr lang="en-US" dirty="0" smtClean="0"/>
            <a:t>PFRDA</a:t>
          </a:r>
          <a:endParaRPr lang="en-US" dirty="0"/>
        </a:p>
      </dgm:t>
    </dgm:pt>
    <dgm:pt modelId="{FD05C4A9-1E55-4007-B198-D7A70554ED6B}" type="parTrans" cxnId="{C7DB5AD3-EADE-46FB-B057-BCD08781133C}">
      <dgm:prSet/>
      <dgm:spPr/>
      <dgm:t>
        <a:bodyPr/>
        <a:lstStyle/>
        <a:p>
          <a:endParaRPr lang="en-US"/>
        </a:p>
      </dgm:t>
    </dgm:pt>
    <dgm:pt modelId="{50DAC406-6CD7-4990-B8C3-46960B60A7FD}" type="sibTrans" cxnId="{C7DB5AD3-EADE-46FB-B057-BCD08781133C}">
      <dgm:prSet/>
      <dgm:spPr/>
      <dgm:t>
        <a:bodyPr/>
        <a:lstStyle/>
        <a:p>
          <a:endParaRPr lang="en-US"/>
        </a:p>
      </dgm:t>
    </dgm:pt>
    <dgm:pt modelId="{8B99C4E1-AB0F-4150-9CA4-4B75CEE9F232}">
      <dgm:prSet phldrT="[Text]"/>
      <dgm:spPr/>
      <dgm:t>
        <a:bodyPr/>
        <a:lstStyle/>
        <a:p>
          <a:r>
            <a:rPr lang="en-US" dirty="0" smtClean="0"/>
            <a:t>Insurance Policy</a:t>
          </a:r>
          <a:endParaRPr lang="en-US" dirty="0"/>
        </a:p>
      </dgm:t>
    </dgm:pt>
    <dgm:pt modelId="{5F4FC711-240C-4D70-8E5A-45C93A391B33}" type="parTrans" cxnId="{3E36CEC3-62E6-4739-A406-6CA547AD17F2}">
      <dgm:prSet/>
      <dgm:spPr/>
      <dgm:t>
        <a:bodyPr/>
        <a:lstStyle/>
        <a:p>
          <a:endParaRPr lang="en-US"/>
        </a:p>
      </dgm:t>
    </dgm:pt>
    <dgm:pt modelId="{EE7BB099-544A-4A20-A98A-34E562F266A8}" type="sibTrans" cxnId="{3E36CEC3-62E6-4739-A406-6CA547AD17F2}">
      <dgm:prSet/>
      <dgm:spPr/>
      <dgm:t>
        <a:bodyPr/>
        <a:lstStyle/>
        <a:p>
          <a:endParaRPr lang="en-US"/>
        </a:p>
      </dgm:t>
    </dgm:pt>
    <dgm:pt modelId="{42E02F23-8D9B-4DC4-A2CE-6DABB3E80A6E}">
      <dgm:prSet phldrT="[Text]"/>
      <dgm:spPr/>
      <dgm:t>
        <a:bodyPr/>
        <a:lstStyle/>
        <a:p>
          <a:r>
            <a:rPr lang="en-US" dirty="0" smtClean="0"/>
            <a:t>IRDA</a:t>
          </a:r>
          <a:endParaRPr lang="en-US" dirty="0"/>
        </a:p>
      </dgm:t>
    </dgm:pt>
    <dgm:pt modelId="{613F4D9B-73A8-471D-B263-7A0DB11547E3}" type="parTrans" cxnId="{A5D83151-01D2-4232-9392-5ED156402AC5}">
      <dgm:prSet/>
      <dgm:spPr/>
      <dgm:t>
        <a:bodyPr/>
        <a:lstStyle/>
        <a:p>
          <a:endParaRPr lang="en-US"/>
        </a:p>
      </dgm:t>
    </dgm:pt>
    <dgm:pt modelId="{14DFE08C-440E-4EE1-BCE3-8E97686194DB}" type="sibTrans" cxnId="{A5D83151-01D2-4232-9392-5ED156402AC5}">
      <dgm:prSet/>
      <dgm:spPr/>
      <dgm:t>
        <a:bodyPr/>
        <a:lstStyle/>
        <a:p>
          <a:endParaRPr lang="en-US"/>
        </a:p>
      </dgm:t>
    </dgm:pt>
    <dgm:pt modelId="{02912A17-9BDF-41C6-B075-906CAE74284A}" type="pres">
      <dgm:prSet presAssocID="{7FEF1EB3-0366-4A20-ACC5-4C1656CCD07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339DE0-678E-4762-8B0B-97CC917F2A2C}" type="pres">
      <dgm:prSet presAssocID="{F8548854-FC3D-46F8-B621-E2BC757AEB83}" presName="root1" presStyleCnt="0"/>
      <dgm:spPr/>
    </dgm:pt>
    <dgm:pt modelId="{CB4D5679-8761-4530-ABF9-3B1C897E126C}" type="pres">
      <dgm:prSet presAssocID="{F8548854-FC3D-46F8-B621-E2BC757AEB8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B1E1C6-CE69-4564-B9E4-423193977B96}" type="pres">
      <dgm:prSet presAssocID="{F8548854-FC3D-46F8-B621-E2BC757AEB83}" presName="level2hierChild" presStyleCnt="0"/>
      <dgm:spPr/>
    </dgm:pt>
    <dgm:pt modelId="{AE0ECA46-FAD0-4692-BC7B-BADF02DEC21A}" type="pres">
      <dgm:prSet presAssocID="{058EF590-294B-4B13-9A8E-490842CA19F2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2EF7F490-A703-4D48-BAAD-6E123964DFE0}" type="pres">
      <dgm:prSet presAssocID="{058EF590-294B-4B13-9A8E-490842CA19F2}" presName="connTx" presStyleLbl="parChTrans1D2" presStyleIdx="0" presStyleCnt="4"/>
      <dgm:spPr/>
      <dgm:t>
        <a:bodyPr/>
        <a:lstStyle/>
        <a:p>
          <a:endParaRPr lang="en-US"/>
        </a:p>
      </dgm:t>
    </dgm:pt>
    <dgm:pt modelId="{9B806D58-D749-4F54-BDFB-4B081EDBB459}" type="pres">
      <dgm:prSet presAssocID="{A5946049-376E-4E36-B335-DDE3C0A53FE1}" presName="root2" presStyleCnt="0"/>
      <dgm:spPr/>
    </dgm:pt>
    <dgm:pt modelId="{6392ACA6-577C-430D-BC29-4251A9EFE9B2}" type="pres">
      <dgm:prSet presAssocID="{A5946049-376E-4E36-B335-DDE3C0A53FE1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3E68B8-D305-43A7-8C36-248DEFC6A8EC}" type="pres">
      <dgm:prSet presAssocID="{A5946049-376E-4E36-B335-DDE3C0A53FE1}" presName="level3hierChild" presStyleCnt="0"/>
      <dgm:spPr/>
    </dgm:pt>
    <dgm:pt modelId="{610DE539-B454-4E2E-9A9B-FFB1DF7909F6}" type="pres">
      <dgm:prSet presAssocID="{1BFE93FD-865B-4B44-A486-D36ACF28D8DD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B7C955F9-0379-4655-A746-57926F75F4AC}" type="pres">
      <dgm:prSet presAssocID="{1BFE93FD-865B-4B44-A486-D36ACF28D8DD}" presName="connTx" presStyleLbl="parChTrans1D3" presStyleIdx="0" presStyleCnt="4"/>
      <dgm:spPr/>
      <dgm:t>
        <a:bodyPr/>
        <a:lstStyle/>
        <a:p>
          <a:endParaRPr lang="en-US"/>
        </a:p>
      </dgm:t>
    </dgm:pt>
    <dgm:pt modelId="{C231BD5E-4279-4EE4-9E51-49A54C29C764}" type="pres">
      <dgm:prSet presAssocID="{37331A66-229E-4AC9-BA2A-EBA824A8B72D}" presName="root2" presStyleCnt="0"/>
      <dgm:spPr/>
    </dgm:pt>
    <dgm:pt modelId="{4EC191B1-9BD5-436E-AE3F-145E9A9459DC}" type="pres">
      <dgm:prSet presAssocID="{37331A66-229E-4AC9-BA2A-EBA824A8B72D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B916C9-C35D-4A21-82B6-AAF123FD2756}" type="pres">
      <dgm:prSet presAssocID="{37331A66-229E-4AC9-BA2A-EBA824A8B72D}" presName="level3hierChild" presStyleCnt="0"/>
      <dgm:spPr/>
    </dgm:pt>
    <dgm:pt modelId="{0453DD48-DD2C-499A-99A6-2A5B63BAA75E}" type="pres">
      <dgm:prSet presAssocID="{D88F7E19-FBE6-4E9C-A9AE-3F1BBC10E858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42BDD69C-15A8-4A16-A2C7-9EB8F1653211}" type="pres">
      <dgm:prSet presAssocID="{D88F7E19-FBE6-4E9C-A9AE-3F1BBC10E858}" presName="connTx" presStyleLbl="parChTrans1D2" presStyleIdx="1" presStyleCnt="4"/>
      <dgm:spPr/>
      <dgm:t>
        <a:bodyPr/>
        <a:lstStyle/>
        <a:p>
          <a:endParaRPr lang="en-US"/>
        </a:p>
      </dgm:t>
    </dgm:pt>
    <dgm:pt modelId="{70B7FB7E-8E28-495D-8AE1-9CED5276F7EA}" type="pres">
      <dgm:prSet presAssocID="{B348E04A-A77B-4F2B-8E51-1C257E4CF73F}" presName="root2" presStyleCnt="0"/>
      <dgm:spPr/>
    </dgm:pt>
    <dgm:pt modelId="{FBE09F2C-2F3D-4104-9B20-817A5514ABE2}" type="pres">
      <dgm:prSet presAssocID="{B348E04A-A77B-4F2B-8E51-1C257E4CF73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5D90AA-5655-4D8C-9556-A8C8DB386BB9}" type="pres">
      <dgm:prSet presAssocID="{B348E04A-A77B-4F2B-8E51-1C257E4CF73F}" presName="level3hierChild" presStyleCnt="0"/>
      <dgm:spPr/>
    </dgm:pt>
    <dgm:pt modelId="{B8AC079C-378A-4998-BADF-3E25199DD07E}" type="pres">
      <dgm:prSet presAssocID="{247CF437-F2C4-4509-B586-C6DDCBFCFE91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93B4A384-2CCF-47BD-A864-7B3D7D236462}" type="pres">
      <dgm:prSet presAssocID="{247CF437-F2C4-4509-B586-C6DDCBFCFE91}" presName="connTx" presStyleLbl="parChTrans1D3" presStyleIdx="1" presStyleCnt="4"/>
      <dgm:spPr/>
      <dgm:t>
        <a:bodyPr/>
        <a:lstStyle/>
        <a:p>
          <a:endParaRPr lang="en-US"/>
        </a:p>
      </dgm:t>
    </dgm:pt>
    <dgm:pt modelId="{0F456290-DD58-48BB-A602-07C002CCE505}" type="pres">
      <dgm:prSet presAssocID="{E4FC6E41-661A-40F9-8374-51E8DC2C8B95}" presName="root2" presStyleCnt="0"/>
      <dgm:spPr/>
    </dgm:pt>
    <dgm:pt modelId="{057CF0A1-5014-4FC6-87D3-795E693B1480}" type="pres">
      <dgm:prSet presAssocID="{E4FC6E41-661A-40F9-8374-51E8DC2C8B95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E0CCB0-96EE-4FD7-BB70-35CAB5BFF537}" type="pres">
      <dgm:prSet presAssocID="{E4FC6E41-661A-40F9-8374-51E8DC2C8B95}" presName="level3hierChild" presStyleCnt="0"/>
      <dgm:spPr/>
    </dgm:pt>
    <dgm:pt modelId="{AC50E8EA-AEF4-4ECF-8BDA-8D6C33DBE63B}" type="pres">
      <dgm:prSet presAssocID="{9F0A97C8-D0FE-4346-93BC-78FC4B2D8BEC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A7814F22-73B6-4E62-976D-D0089FB1C78B}" type="pres">
      <dgm:prSet presAssocID="{9F0A97C8-D0FE-4346-93BC-78FC4B2D8BEC}" presName="connTx" presStyleLbl="parChTrans1D2" presStyleIdx="2" presStyleCnt="4"/>
      <dgm:spPr/>
      <dgm:t>
        <a:bodyPr/>
        <a:lstStyle/>
        <a:p>
          <a:endParaRPr lang="en-US"/>
        </a:p>
      </dgm:t>
    </dgm:pt>
    <dgm:pt modelId="{C0F0FAE9-7200-4DE5-BBA0-B67622DE048E}" type="pres">
      <dgm:prSet presAssocID="{E9E0795C-C7F9-45C4-AFD5-C4A2C6C09F21}" presName="root2" presStyleCnt="0"/>
      <dgm:spPr/>
    </dgm:pt>
    <dgm:pt modelId="{745EF87C-E180-4ACD-BC97-A395756541C4}" type="pres">
      <dgm:prSet presAssocID="{E9E0795C-C7F9-45C4-AFD5-C4A2C6C09F21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487617-4EAB-4E7A-8B1D-C280FAFAD85F}" type="pres">
      <dgm:prSet presAssocID="{E9E0795C-C7F9-45C4-AFD5-C4A2C6C09F21}" presName="level3hierChild" presStyleCnt="0"/>
      <dgm:spPr/>
    </dgm:pt>
    <dgm:pt modelId="{B5BF5879-32F6-4A39-BF69-2A930236968B}" type="pres">
      <dgm:prSet presAssocID="{FD05C4A9-1E55-4007-B198-D7A70554ED6B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F9942B4E-0332-4075-B5C4-6B2BAFA10D42}" type="pres">
      <dgm:prSet presAssocID="{FD05C4A9-1E55-4007-B198-D7A70554ED6B}" presName="connTx" presStyleLbl="parChTrans1D3" presStyleIdx="2" presStyleCnt="4"/>
      <dgm:spPr/>
      <dgm:t>
        <a:bodyPr/>
        <a:lstStyle/>
        <a:p>
          <a:endParaRPr lang="en-US"/>
        </a:p>
      </dgm:t>
    </dgm:pt>
    <dgm:pt modelId="{6A98377C-42DA-4451-A0BF-A5AF3C5E2529}" type="pres">
      <dgm:prSet presAssocID="{889A7702-8409-40AF-819D-531C353A857D}" presName="root2" presStyleCnt="0"/>
      <dgm:spPr/>
    </dgm:pt>
    <dgm:pt modelId="{0B3F6389-D300-4DAC-B94B-41F8DEFDF642}" type="pres">
      <dgm:prSet presAssocID="{889A7702-8409-40AF-819D-531C353A857D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DF1133-B39B-4B62-B531-F129C0D2C0EF}" type="pres">
      <dgm:prSet presAssocID="{889A7702-8409-40AF-819D-531C353A857D}" presName="level3hierChild" presStyleCnt="0"/>
      <dgm:spPr/>
    </dgm:pt>
    <dgm:pt modelId="{FADE3E57-6137-440B-9F32-6503FAF2C008}" type="pres">
      <dgm:prSet presAssocID="{5F4FC711-240C-4D70-8E5A-45C93A391B33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3297BF64-55BF-4C61-AB65-AAEFB837C48B}" type="pres">
      <dgm:prSet presAssocID="{5F4FC711-240C-4D70-8E5A-45C93A391B33}" presName="connTx" presStyleLbl="parChTrans1D2" presStyleIdx="3" presStyleCnt="4"/>
      <dgm:spPr/>
      <dgm:t>
        <a:bodyPr/>
        <a:lstStyle/>
        <a:p>
          <a:endParaRPr lang="en-US"/>
        </a:p>
      </dgm:t>
    </dgm:pt>
    <dgm:pt modelId="{E6209BB3-B27D-4C46-BF92-7D98C39A9C8C}" type="pres">
      <dgm:prSet presAssocID="{8B99C4E1-AB0F-4150-9CA4-4B75CEE9F232}" presName="root2" presStyleCnt="0"/>
      <dgm:spPr/>
    </dgm:pt>
    <dgm:pt modelId="{E9179209-F2CD-4315-A625-E84146C5A305}" type="pres">
      <dgm:prSet presAssocID="{8B99C4E1-AB0F-4150-9CA4-4B75CEE9F232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7FA549-FD01-4785-8A1F-982CA93E1C88}" type="pres">
      <dgm:prSet presAssocID="{8B99C4E1-AB0F-4150-9CA4-4B75CEE9F232}" presName="level3hierChild" presStyleCnt="0"/>
      <dgm:spPr/>
    </dgm:pt>
    <dgm:pt modelId="{27ABD12F-D05C-4F7C-AD79-FE18830163B1}" type="pres">
      <dgm:prSet presAssocID="{613F4D9B-73A8-471D-B263-7A0DB11547E3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304D206C-1971-470C-A1CD-46131B47C2A8}" type="pres">
      <dgm:prSet presAssocID="{613F4D9B-73A8-471D-B263-7A0DB11547E3}" presName="connTx" presStyleLbl="parChTrans1D3" presStyleIdx="3" presStyleCnt="4"/>
      <dgm:spPr/>
      <dgm:t>
        <a:bodyPr/>
        <a:lstStyle/>
        <a:p>
          <a:endParaRPr lang="en-US"/>
        </a:p>
      </dgm:t>
    </dgm:pt>
    <dgm:pt modelId="{99B3856C-5B40-43A2-B0A2-776FD199B40E}" type="pres">
      <dgm:prSet presAssocID="{42E02F23-8D9B-4DC4-A2CE-6DABB3E80A6E}" presName="root2" presStyleCnt="0"/>
      <dgm:spPr/>
    </dgm:pt>
    <dgm:pt modelId="{76DD7C26-C260-4AA7-88C0-5AF43F5A565D}" type="pres">
      <dgm:prSet presAssocID="{42E02F23-8D9B-4DC4-A2CE-6DABB3E80A6E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C43A28-98F5-415A-93AC-1B96DC65AA3F}" type="pres">
      <dgm:prSet presAssocID="{42E02F23-8D9B-4DC4-A2CE-6DABB3E80A6E}" presName="level3hierChild" presStyleCnt="0"/>
      <dgm:spPr/>
    </dgm:pt>
  </dgm:ptLst>
  <dgm:cxnLst>
    <dgm:cxn modelId="{83875F84-7316-44DA-92A2-49266B31A719}" type="presOf" srcId="{E9E0795C-C7F9-45C4-AFD5-C4A2C6C09F21}" destId="{745EF87C-E180-4ACD-BC97-A395756541C4}" srcOrd="0" destOrd="0" presId="urn:microsoft.com/office/officeart/2008/layout/HorizontalMultiLevelHierarchy"/>
    <dgm:cxn modelId="{D43DEA91-51F3-414C-8076-81FC69487723}" type="presOf" srcId="{5F4FC711-240C-4D70-8E5A-45C93A391B33}" destId="{FADE3E57-6137-440B-9F32-6503FAF2C008}" srcOrd="0" destOrd="0" presId="urn:microsoft.com/office/officeart/2008/layout/HorizontalMultiLevelHierarchy"/>
    <dgm:cxn modelId="{2B5BA9C7-8EF7-4627-84E9-177306BF4EE7}" type="presOf" srcId="{E4FC6E41-661A-40F9-8374-51E8DC2C8B95}" destId="{057CF0A1-5014-4FC6-87D3-795E693B1480}" srcOrd="0" destOrd="0" presId="urn:microsoft.com/office/officeart/2008/layout/HorizontalMultiLevelHierarchy"/>
    <dgm:cxn modelId="{A3ACB9C9-E349-43D5-8D7B-73B1FF82C8C5}" srcId="{F8548854-FC3D-46F8-B621-E2BC757AEB83}" destId="{E9E0795C-C7F9-45C4-AFD5-C4A2C6C09F21}" srcOrd="2" destOrd="0" parTransId="{9F0A97C8-D0FE-4346-93BC-78FC4B2D8BEC}" sibTransId="{DA555BB0-C35D-4B2B-AC1D-91AA3D183461}"/>
    <dgm:cxn modelId="{2ECBCB62-E656-40DB-BCDB-EFB77545587B}" type="presOf" srcId="{058EF590-294B-4B13-9A8E-490842CA19F2}" destId="{2EF7F490-A703-4D48-BAAD-6E123964DFE0}" srcOrd="1" destOrd="0" presId="urn:microsoft.com/office/officeart/2008/layout/HorizontalMultiLevelHierarchy"/>
    <dgm:cxn modelId="{D702DB59-F6A0-4E07-BD41-066C27CDD4CF}" type="presOf" srcId="{613F4D9B-73A8-471D-B263-7A0DB11547E3}" destId="{304D206C-1971-470C-A1CD-46131B47C2A8}" srcOrd="1" destOrd="0" presId="urn:microsoft.com/office/officeart/2008/layout/HorizontalMultiLevelHierarchy"/>
    <dgm:cxn modelId="{8B19C618-0F67-439D-9211-EFB712D36646}" type="presOf" srcId="{9F0A97C8-D0FE-4346-93BC-78FC4B2D8BEC}" destId="{AC50E8EA-AEF4-4ECF-8BDA-8D6C33DBE63B}" srcOrd="0" destOrd="0" presId="urn:microsoft.com/office/officeart/2008/layout/HorizontalMultiLevelHierarchy"/>
    <dgm:cxn modelId="{5314549C-43A4-4CCA-ABEE-06F9BF3B1055}" type="presOf" srcId="{613F4D9B-73A8-471D-B263-7A0DB11547E3}" destId="{27ABD12F-D05C-4F7C-AD79-FE18830163B1}" srcOrd="0" destOrd="0" presId="urn:microsoft.com/office/officeart/2008/layout/HorizontalMultiLevelHierarchy"/>
    <dgm:cxn modelId="{2BB89FBF-9FBF-454D-8B9F-3552B5CAD2C8}" type="presOf" srcId="{5F4FC711-240C-4D70-8E5A-45C93A391B33}" destId="{3297BF64-55BF-4C61-AB65-AAEFB837C48B}" srcOrd="1" destOrd="0" presId="urn:microsoft.com/office/officeart/2008/layout/HorizontalMultiLevelHierarchy"/>
    <dgm:cxn modelId="{EE790D3D-FE88-4E39-97DD-60E2EC64FDB1}" type="presOf" srcId="{FD05C4A9-1E55-4007-B198-D7A70554ED6B}" destId="{B5BF5879-32F6-4A39-BF69-2A930236968B}" srcOrd="0" destOrd="0" presId="urn:microsoft.com/office/officeart/2008/layout/HorizontalMultiLevelHierarchy"/>
    <dgm:cxn modelId="{39EFDB58-E26E-46A0-A0DD-827A423A63BE}" type="presOf" srcId="{FD05C4A9-1E55-4007-B198-D7A70554ED6B}" destId="{F9942B4E-0332-4075-B5C4-6B2BAFA10D42}" srcOrd="1" destOrd="0" presId="urn:microsoft.com/office/officeart/2008/layout/HorizontalMultiLevelHierarchy"/>
    <dgm:cxn modelId="{3C75DE4F-DE2A-4335-92CD-9B4BA036B822}" srcId="{7FEF1EB3-0366-4A20-ACC5-4C1656CCD07E}" destId="{F8548854-FC3D-46F8-B621-E2BC757AEB83}" srcOrd="0" destOrd="0" parTransId="{2DBBF4A0-6F79-4DC4-BE76-2388BF367F1A}" sibTransId="{B31D5F13-57D0-4EE6-A882-751672E70C16}"/>
    <dgm:cxn modelId="{3E36CEC3-62E6-4739-A406-6CA547AD17F2}" srcId="{F8548854-FC3D-46F8-B621-E2BC757AEB83}" destId="{8B99C4E1-AB0F-4150-9CA4-4B75CEE9F232}" srcOrd="3" destOrd="0" parTransId="{5F4FC711-240C-4D70-8E5A-45C93A391B33}" sibTransId="{EE7BB099-544A-4A20-A98A-34E562F266A8}"/>
    <dgm:cxn modelId="{43647590-DB95-41E5-883B-B80931FB958E}" type="presOf" srcId="{247CF437-F2C4-4509-B586-C6DDCBFCFE91}" destId="{93B4A384-2CCF-47BD-A864-7B3D7D236462}" srcOrd="1" destOrd="0" presId="urn:microsoft.com/office/officeart/2008/layout/HorizontalMultiLevelHierarchy"/>
    <dgm:cxn modelId="{D3319A2B-7ED0-42D4-AF0C-A7EBE07D592C}" type="presOf" srcId="{1BFE93FD-865B-4B44-A486-D36ACF28D8DD}" destId="{B7C955F9-0379-4655-A746-57926F75F4AC}" srcOrd="1" destOrd="0" presId="urn:microsoft.com/office/officeart/2008/layout/HorizontalMultiLevelHierarchy"/>
    <dgm:cxn modelId="{1F37BB3E-D383-4CEA-8DBB-79872D8C9245}" type="presOf" srcId="{9F0A97C8-D0FE-4346-93BC-78FC4B2D8BEC}" destId="{A7814F22-73B6-4E62-976D-D0089FB1C78B}" srcOrd="1" destOrd="0" presId="urn:microsoft.com/office/officeart/2008/layout/HorizontalMultiLevelHierarchy"/>
    <dgm:cxn modelId="{4C04A8FA-98FE-4148-BAC1-9CB96EEB3838}" type="presOf" srcId="{D88F7E19-FBE6-4E9C-A9AE-3F1BBC10E858}" destId="{42BDD69C-15A8-4A16-A2C7-9EB8F1653211}" srcOrd="1" destOrd="0" presId="urn:microsoft.com/office/officeart/2008/layout/HorizontalMultiLevelHierarchy"/>
    <dgm:cxn modelId="{EA8C50C3-CE87-4D80-B1EA-F79E7E4AC730}" srcId="{F8548854-FC3D-46F8-B621-E2BC757AEB83}" destId="{A5946049-376E-4E36-B335-DDE3C0A53FE1}" srcOrd="0" destOrd="0" parTransId="{058EF590-294B-4B13-9A8E-490842CA19F2}" sibTransId="{2A3D6876-0701-46CB-BF6F-8055416C7C43}"/>
    <dgm:cxn modelId="{620A9203-1BC7-483D-93D4-4101A1D700B1}" type="presOf" srcId="{A5946049-376E-4E36-B335-DDE3C0A53FE1}" destId="{6392ACA6-577C-430D-BC29-4251A9EFE9B2}" srcOrd="0" destOrd="0" presId="urn:microsoft.com/office/officeart/2008/layout/HorizontalMultiLevelHierarchy"/>
    <dgm:cxn modelId="{37FF2D23-4E2F-4A18-A8AF-27FA9A57AC83}" type="presOf" srcId="{D88F7E19-FBE6-4E9C-A9AE-3F1BBC10E858}" destId="{0453DD48-DD2C-499A-99A6-2A5B63BAA75E}" srcOrd="0" destOrd="0" presId="urn:microsoft.com/office/officeart/2008/layout/HorizontalMultiLevelHierarchy"/>
    <dgm:cxn modelId="{83A084E0-15EC-4832-A3EF-E8DE02A9CF7E}" type="presOf" srcId="{42E02F23-8D9B-4DC4-A2CE-6DABB3E80A6E}" destId="{76DD7C26-C260-4AA7-88C0-5AF43F5A565D}" srcOrd="0" destOrd="0" presId="urn:microsoft.com/office/officeart/2008/layout/HorizontalMultiLevelHierarchy"/>
    <dgm:cxn modelId="{37E6722B-19F0-4217-AE61-EC0E7EAE65F9}" srcId="{B348E04A-A77B-4F2B-8E51-1C257E4CF73F}" destId="{E4FC6E41-661A-40F9-8374-51E8DC2C8B95}" srcOrd="0" destOrd="0" parTransId="{247CF437-F2C4-4509-B586-C6DDCBFCFE91}" sibTransId="{03D86B64-8392-45BA-9C3C-6895756D34DC}"/>
    <dgm:cxn modelId="{66B1935F-645C-4933-B3E1-980D9F2AC9A9}" type="presOf" srcId="{889A7702-8409-40AF-819D-531C353A857D}" destId="{0B3F6389-D300-4DAC-B94B-41F8DEFDF642}" srcOrd="0" destOrd="0" presId="urn:microsoft.com/office/officeart/2008/layout/HorizontalMultiLevelHierarchy"/>
    <dgm:cxn modelId="{C7DB5AD3-EADE-46FB-B057-BCD08781133C}" srcId="{E9E0795C-C7F9-45C4-AFD5-C4A2C6C09F21}" destId="{889A7702-8409-40AF-819D-531C353A857D}" srcOrd="0" destOrd="0" parTransId="{FD05C4A9-1E55-4007-B198-D7A70554ED6B}" sibTransId="{50DAC406-6CD7-4990-B8C3-46960B60A7FD}"/>
    <dgm:cxn modelId="{4FE6B01A-3183-43D1-861A-D43C0F1DC139}" type="presOf" srcId="{247CF437-F2C4-4509-B586-C6DDCBFCFE91}" destId="{B8AC079C-378A-4998-BADF-3E25199DD07E}" srcOrd="0" destOrd="0" presId="urn:microsoft.com/office/officeart/2008/layout/HorizontalMultiLevelHierarchy"/>
    <dgm:cxn modelId="{B7FED021-4DC0-42BD-AEA3-CD159BF1DB69}" type="presOf" srcId="{058EF590-294B-4B13-9A8E-490842CA19F2}" destId="{AE0ECA46-FAD0-4692-BC7B-BADF02DEC21A}" srcOrd="0" destOrd="0" presId="urn:microsoft.com/office/officeart/2008/layout/HorizontalMultiLevelHierarchy"/>
    <dgm:cxn modelId="{842BA9E6-D03D-41C6-85D1-F74542E8B48B}" type="presOf" srcId="{7FEF1EB3-0366-4A20-ACC5-4C1656CCD07E}" destId="{02912A17-9BDF-41C6-B075-906CAE74284A}" srcOrd="0" destOrd="0" presId="urn:microsoft.com/office/officeart/2008/layout/HorizontalMultiLevelHierarchy"/>
    <dgm:cxn modelId="{7CA059D5-E0F0-4371-8150-FE4AF73468CF}" srcId="{F8548854-FC3D-46F8-B621-E2BC757AEB83}" destId="{B348E04A-A77B-4F2B-8E51-1C257E4CF73F}" srcOrd="1" destOrd="0" parTransId="{D88F7E19-FBE6-4E9C-A9AE-3F1BBC10E858}" sibTransId="{5FA3782C-6CAC-4425-9155-9DC061996F6C}"/>
    <dgm:cxn modelId="{55717775-D7C9-4C55-A9C8-767280D16658}" type="presOf" srcId="{37331A66-229E-4AC9-BA2A-EBA824A8B72D}" destId="{4EC191B1-9BD5-436E-AE3F-145E9A9459DC}" srcOrd="0" destOrd="0" presId="urn:microsoft.com/office/officeart/2008/layout/HorizontalMultiLevelHierarchy"/>
    <dgm:cxn modelId="{3DDD9B26-370A-4B01-8F71-874A1490A193}" type="presOf" srcId="{8B99C4E1-AB0F-4150-9CA4-4B75CEE9F232}" destId="{E9179209-F2CD-4315-A625-E84146C5A305}" srcOrd="0" destOrd="0" presId="urn:microsoft.com/office/officeart/2008/layout/HorizontalMultiLevelHierarchy"/>
    <dgm:cxn modelId="{52AE0243-1610-42BD-AA9F-55D1DEB493F5}" type="presOf" srcId="{B348E04A-A77B-4F2B-8E51-1C257E4CF73F}" destId="{FBE09F2C-2F3D-4104-9B20-817A5514ABE2}" srcOrd="0" destOrd="0" presId="urn:microsoft.com/office/officeart/2008/layout/HorizontalMultiLevelHierarchy"/>
    <dgm:cxn modelId="{A5D83151-01D2-4232-9392-5ED156402AC5}" srcId="{8B99C4E1-AB0F-4150-9CA4-4B75CEE9F232}" destId="{42E02F23-8D9B-4DC4-A2CE-6DABB3E80A6E}" srcOrd="0" destOrd="0" parTransId="{613F4D9B-73A8-471D-B263-7A0DB11547E3}" sibTransId="{14DFE08C-440E-4EE1-BCE3-8E97686194DB}"/>
    <dgm:cxn modelId="{BA5A108E-058B-4E09-8B0E-8F0D3F6CB3DD}" type="presOf" srcId="{1BFE93FD-865B-4B44-A486-D36ACF28D8DD}" destId="{610DE539-B454-4E2E-9A9B-FFB1DF7909F6}" srcOrd="0" destOrd="0" presId="urn:microsoft.com/office/officeart/2008/layout/HorizontalMultiLevelHierarchy"/>
    <dgm:cxn modelId="{A13CF024-627C-44BB-B9AE-12137AB6446A}" type="presOf" srcId="{F8548854-FC3D-46F8-B621-E2BC757AEB83}" destId="{CB4D5679-8761-4530-ABF9-3B1C897E126C}" srcOrd="0" destOrd="0" presId="urn:microsoft.com/office/officeart/2008/layout/HorizontalMultiLevelHierarchy"/>
    <dgm:cxn modelId="{66910325-C53A-430A-A6F2-14D022A837F7}" srcId="{A5946049-376E-4E36-B335-DDE3C0A53FE1}" destId="{37331A66-229E-4AC9-BA2A-EBA824A8B72D}" srcOrd="0" destOrd="0" parTransId="{1BFE93FD-865B-4B44-A486-D36ACF28D8DD}" sibTransId="{BC041B20-DB06-4DB9-9A39-BC48BAA933C3}"/>
    <dgm:cxn modelId="{EA93410D-2483-4F84-84E8-C5359719570A}" type="presParOf" srcId="{02912A17-9BDF-41C6-B075-906CAE74284A}" destId="{A1339DE0-678E-4762-8B0B-97CC917F2A2C}" srcOrd="0" destOrd="0" presId="urn:microsoft.com/office/officeart/2008/layout/HorizontalMultiLevelHierarchy"/>
    <dgm:cxn modelId="{FA7E1E00-C4C2-4A07-9430-303A6AB2F489}" type="presParOf" srcId="{A1339DE0-678E-4762-8B0B-97CC917F2A2C}" destId="{CB4D5679-8761-4530-ABF9-3B1C897E126C}" srcOrd="0" destOrd="0" presId="urn:microsoft.com/office/officeart/2008/layout/HorizontalMultiLevelHierarchy"/>
    <dgm:cxn modelId="{CAA562BC-68C6-4176-8596-B3C5482AD3DA}" type="presParOf" srcId="{A1339DE0-678E-4762-8B0B-97CC917F2A2C}" destId="{0FB1E1C6-CE69-4564-B9E4-423193977B96}" srcOrd="1" destOrd="0" presId="urn:microsoft.com/office/officeart/2008/layout/HorizontalMultiLevelHierarchy"/>
    <dgm:cxn modelId="{D8ED9488-4F38-4835-95FC-5F54D391159A}" type="presParOf" srcId="{0FB1E1C6-CE69-4564-B9E4-423193977B96}" destId="{AE0ECA46-FAD0-4692-BC7B-BADF02DEC21A}" srcOrd="0" destOrd="0" presId="urn:microsoft.com/office/officeart/2008/layout/HorizontalMultiLevelHierarchy"/>
    <dgm:cxn modelId="{2989203F-DA40-460F-A40A-1C10DE04FEF9}" type="presParOf" srcId="{AE0ECA46-FAD0-4692-BC7B-BADF02DEC21A}" destId="{2EF7F490-A703-4D48-BAAD-6E123964DFE0}" srcOrd="0" destOrd="0" presId="urn:microsoft.com/office/officeart/2008/layout/HorizontalMultiLevelHierarchy"/>
    <dgm:cxn modelId="{8FD7E5F1-FFCE-4FAC-9D57-F72132685BF6}" type="presParOf" srcId="{0FB1E1C6-CE69-4564-B9E4-423193977B96}" destId="{9B806D58-D749-4F54-BDFB-4B081EDBB459}" srcOrd="1" destOrd="0" presId="urn:microsoft.com/office/officeart/2008/layout/HorizontalMultiLevelHierarchy"/>
    <dgm:cxn modelId="{7D7F5CCC-3669-46FF-B5C7-6FA90025BFDA}" type="presParOf" srcId="{9B806D58-D749-4F54-BDFB-4B081EDBB459}" destId="{6392ACA6-577C-430D-BC29-4251A9EFE9B2}" srcOrd="0" destOrd="0" presId="urn:microsoft.com/office/officeart/2008/layout/HorizontalMultiLevelHierarchy"/>
    <dgm:cxn modelId="{532B0760-E5B1-4350-9533-FFB3EBA4ABAD}" type="presParOf" srcId="{9B806D58-D749-4F54-BDFB-4B081EDBB459}" destId="{9F3E68B8-D305-43A7-8C36-248DEFC6A8EC}" srcOrd="1" destOrd="0" presId="urn:microsoft.com/office/officeart/2008/layout/HorizontalMultiLevelHierarchy"/>
    <dgm:cxn modelId="{291D5FBA-92A6-40CE-8EF4-6583E518D05F}" type="presParOf" srcId="{9F3E68B8-D305-43A7-8C36-248DEFC6A8EC}" destId="{610DE539-B454-4E2E-9A9B-FFB1DF7909F6}" srcOrd="0" destOrd="0" presId="urn:microsoft.com/office/officeart/2008/layout/HorizontalMultiLevelHierarchy"/>
    <dgm:cxn modelId="{0B2D4132-D565-470E-8EBB-8DD3FF2F362A}" type="presParOf" srcId="{610DE539-B454-4E2E-9A9B-FFB1DF7909F6}" destId="{B7C955F9-0379-4655-A746-57926F75F4AC}" srcOrd="0" destOrd="0" presId="urn:microsoft.com/office/officeart/2008/layout/HorizontalMultiLevelHierarchy"/>
    <dgm:cxn modelId="{3E9D85C7-6291-41CD-AC21-540188421C99}" type="presParOf" srcId="{9F3E68B8-D305-43A7-8C36-248DEFC6A8EC}" destId="{C231BD5E-4279-4EE4-9E51-49A54C29C764}" srcOrd="1" destOrd="0" presId="urn:microsoft.com/office/officeart/2008/layout/HorizontalMultiLevelHierarchy"/>
    <dgm:cxn modelId="{B32642C6-B01A-4D83-AC54-6AA1D090DBE9}" type="presParOf" srcId="{C231BD5E-4279-4EE4-9E51-49A54C29C764}" destId="{4EC191B1-9BD5-436E-AE3F-145E9A9459DC}" srcOrd="0" destOrd="0" presId="urn:microsoft.com/office/officeart/2008/layout/HorizontalMultiLevelHierarchy"/>
    <dgm:cxn modelId="{1985A4EA-DA7A-4E98-99AE-0B7997198EB1}" type="presParOf" srcId="{C231BD5E-4279-4EE4-9E51-49A54C29C764}" destId="{92B916C9-C35D-4A21-82B6-AAF123FD2756}" srcOrd="1" destOrd="0" presId="urn:microsoft.com/office/officeart/2008/layout/HorizontalMultiLevelHierarchy"/>
    <dgm:cxn modelId="{1BD7A6DD-E84A-4618-9687-3793282FC2C3}" type="presParOf" srcId="{0FB1E1C6-CE69-4564-B9E4-423193977B96}" destId="{0453DD48-DD2C-499A-99A6-2A5B63BAA75E}" srcOrd="2" destOrd="0" presId="urn:microsoft.com/office/officeart/2008/layout/HorizontalMultiLevelHierarchy"/>
    <dgm:cxn modelId="{309EAB0F-5D01-40D2-80D7-E2FE9B14055A}" type="presParOf" srcId="{0453DD48-DD2C-499A-99A6-2A5B63BAA75E}" destId="{42BDD69C-15A8-4A16-A2C7-9EB8F1653211}" srcOrd="0" destOrd="0" presId="urn:microsoft.com/office/officeart/2008/layout/HorizontalMultiLevelHierarchy"/>
    <dgm:cxn modelId="{D50107C0-A014-4DFA-8B8C-4CF42DCC185D}" type="presParOf" srcId="{0FB1E1C6-CE69-4564-B9E4-423193977B96}" destId="{70B7FB7E-8E28-495D-8AE1-9CED5276F7EA}" srcOrd="3" destOrd="0" presId="urn:microsoft.com/office/officeart/2008/layout/HorizontalMultiLevelHierarchy"/>
    <dgm:cxn modelId="{5FAB984E-111D-4717-AE13-9BBCC91A6B5B}" type="presParOf" srcId="{70B7FB7E-8E28-495D-8AE1-9CED5276F7EA}" destId="{FBE09F2C-2F3D-4104-9B20-817A5514ABE2}" srcOrd="0" destOrd="0" presId="urn:microsoft.com/office/officeart/2008/layout/HorizontalMultiLevelHierarchy"/>
    <dgm:cxn modelId="{DF8FFFBA-21B3-4384-9110-96F18CB3E855}" type="presParOf" srcId="{70B7FB7E-8E28-495D-8AE1-9CED5276F7EA}" destId="{945D90AA-5655-4D8C-9556-A8C8DB386BB9}" srcOrd="1" destOrd="0" presId="urn:microsoft.com/office/officeart/2008/layout/HorizontalMultiLevelHierarchy"/>
    <dgm:cxn modelId="{623D9F8B-A087-40E0-9088-F9113A0A8D5B}" type="presParOf" srcId="{945D90AA-5655-4D8C-9556-A8C8DB386BB9}" destId="{B8AC079C-378A-4998-BADF-3E25199DD07E}" srcOrd="0" destOrd="0" presId="urn:microsoft.com/office/officeart/2008/layout/HorizontalMultiLevelHierarchy"/>
    <dgm:cxn modelId="{AD5D5CE7-4E24-4A5A-808B-5857F70B5DA6}" type="presParOf" srcId="{B8AC079C-378A-4998-BADF-3E25199DD07E}" destId="{93B4A384-2CCF-47BD-A864-7B3D7D236462}" srcOrd="0" destOrd="0" presId="urn:microsoft.com/office/officeart/2008/layout/HorizontalMultiLevelHierarchy"/>
    <dgm:cxn modelId="{A5B161D8-2654-4E57-BEE8-9DB536A0E384}" type="presParOf" srcId="{945D90AA-5655-4D8C-9556-A8C8DB386BB9}" destId="{0F456290-DD58-48BB-A602-07C002CCE505}" srcOrd="1" destOrd="0" presId="urn:microsoft.com/office/officeart/2008/layout/HorizontalMultiLevelHierarchy"/>
    <dgm:cxn modelId="{F336402D-83BC-4CBE-B707-C508759271F0}" type="presParOf" srcId="{0F456290-DD58-48BB-A602-07C002CCE505}" destId="{057CF0A1-5014-4FC6-87D3-795E693B1480}" srcOrd="0" destOrd="0" presId="urn:microsoft.com/office/officeart/2008/layout/HorizontalMultiLevelHierarchy"/>
    <dgm:cxn modelId="{992DCDF4-B233-44EE-A035-B6F9878FECC8}" type="presParOf" srcId="{0F456290-DD58-48BB-A602-07C002CCE505}" destId="{04E0CCB0-96EE-4FD7-BB70-35CAB5BFF537}" srcOrd="1" destOrd="0" presId="urn:microsoft.com/office/officeart/2008/layout/HorizontalMultiLevelHierarchy"/>
    <dgm:cxn modelId="{66A31BB8-FD31-4548-AB9E-E165D9F1DCCE}" type="presParOf" srcId="{0FB1E1C6-CE69-4564-B9E4-423193977B96}" destId="{AC50E8EA-AEF4-4ECF-8BDA-8D6C33DBE63B}" srcOrd="4" destOrd="0" presId="urn:microsoft.com/office/officeart/2008/layout/HorizontalMultiLevelHierarchy"/>
    <dgm:cxn modelId="{720DB125-1A21-47B2-BB0C-B78032E82702}" type="presParOf" srcId="{AC50E8EA-AEF4-4ECF-8BDA-8D6C33DBE63B}" destId="{A7814F22-73B6-4E62-976D-D0089FB1C78B}" srcOrd="0" destOrd="0" presId="urn:microsoft.com/office/officeart/2008/layout/HorizontalMultiLevelHierarchy"/>
    <dgm:cxn modelId="{07699495-90C2-44E1-A75A-F5CEA2D1AC30}" type="presParOf" srcId="{0FB1E1C6-CE69-4564-B9E4-423193977B96}" destId="{C0F0FAE9-7200-4DE5-BBA0-B67622DE048E}" srcOrd="5" destOrd="0" presId="urn:microsoft.com/office/officeart/2008/layout/HorizontalMultiLevelHierarchy"/>
    <dgm:cxn modelId="{A45B0775-02A8-49B9-BC12-0840CB2822B9}" type="presParOf" srcId="{C0F0FAE9-7200-4DE5-BBA0-B67622DE048E}" destId="{745EF87C-E180-4ACD-BC97-A395756541C4}" srcOrd="0" destOrd="0" presId="urn:microsoft.com/office/officeart/2008/layout/HorizontalMultiLevelHierarchy"/>
    <dgm:cxn modelId="{57379EF5-00DF-41F2-A376-B73836A16C2A}" type="presParOf" srcId="{C0F0FAE9-7200-4DE5-BBA0-B67622DE048E}" destId="{7B487617-4EAB-4E7A-8B1D-C280FAFAD85F}" srcOrd="1" destOrd="0" presId="urn:microsoft.com/office/officeart/2008/layout/HorizontalMultiLevelHierarchy"/>
    <dgm:cxn modelId="{3FC54B96-0B63-4E50-9A76-D2C8426A9823}" type="presParOf" srcId="{7B487617-4EAB-4E7A-8B1D-C280FAFAD85F}" destId="{B5BF5879-32F6-4A39-BF69-2A930236968B}" srcOrd="0" destOrd="0" presId="urn:microsoft.com/office/officeart/2008/layout/HorizontalMultiLevelHierarchy"/>
    <dgm:cxn modelId="{577570E5-075C-45CF-8FA3-8072366D70A2}" type="presParOf" srcId="{B5BF5879-32F6-4A39-BF69-2A930236968B}" destId="{F9942B4E-0332-4075-B5C4-6B2BAFA10D42}" srcOrd="0" destOrd="0" presId="urn:microsoft.com/office/officeart/2008/layout/HorizontalMultiLevelHierarchy"/>
    <dgm:cxn modelId="{DC735BE5-882B-4695-913B-8D49189021B6}" type="presParOf" srcId="{7B487617-4EAB-4E7A-8B1D-C280FAFAD85F}" destId="{6A98377C-42DA-4451-A0BF-A5AF3C5E2529}" srcOrd="1" destOrd="0" presId="urn:microsoft.com/office/officeart/2008/layout/HorizontalMultiLevelHierarchy"/>
    <dgm:cxn modelId="{71B2FE6C-6D48-4DB4-A0E2-8E0ACB411D01}" type="presParOf" srcId="{6A98377C-42DA-4451-A0BF-A5AF3C5E2529}" destId="{0B3F6389-D300-4DAC-B94B-41F8DEFDF642}" srcOrd="0" destOrd="0" presId="urn:microsoft.com/office/officeart/2008/layout/HorizontalMultiLevelHierarchy"/>
    <dgm:cxn modelId="{1E339F11-4382-4FFE-9520-11D5FE51DC9B}" type="presParOf" srcId="{6A98377C-42DA-4451-A0BF-A5AF3C5E2529}" destId="{E2DF1133-B39B-4B62-B531-F129C0D2C0EF}" srcOrd="1" destOrd="0" presId="urn:microsoft.com/office/officeart/2008/layout/HorizontalMultiLevelHierarchy"/>
    <dgm:cxn modelId="{470C6B25-1BDE-447D-9135-CAFB3B2AE593}" type="presParOf" srcId="{0FB1E1C6-CE69-4564-B9E4-423193977B96}" destId="{FADE3E57-6137-440B-9F32-6503FAF2C008}" srcOrd="6" destOrd="0" presId="urn:microsoft.com/office/officeart/2008/layout/HorizontalMultiLevelHierarchy"/>
    <dgm:cxn modelId="{44BD9B89-B073-4306-8F43-81AF686A8F3D}" type="presParOf" srcId="{FADE3E57-6137-440B-9F32-6503FAF2C008}" destId="{3297BF64-55BF-4C61-AB65-AAEFB837C48B}" srcOrd="0" destOrd="0" presId="urn:microsoft.com/office/officeart/2008/layout/HorizontalMultiLevelHierarchy"/>
    <dgm:cxn modelId="{5A50E6B2-57E9-4683-899C-DBE4FCE49C34}" type="presParOf" srcId="{0FB1E1C6-CE69-4564-B9E4-423193977B96}" destId="{E6209BB3-B27D-4C46-BF92-7D98C39A9C8C}" srcOrd="7" destOrd="0" presId="urn:microsoft.com/office/officeart/2008/layout/HorizontalMultiLevelHierarchy"/>
    <dgm:cxn modelId="{E26DF5B3-3328-4E4E-B1E3-4D37727C14E9}" type="presParOf" srcId="{E6209BB3-B27D-4C46-BF92-7D98C39A9C8C}" destId="{E9179209-F2CD-4315-A625-E84146C5A305}" srcOrd="0" destOrd="0" presId="urn:microsoft.com/office/officeart/2008/layout/HorizontalMultiLevelHierarchy"/>
    <dgm:cxn modelId="{FBEFFC0B-51A0-426A-8EBA-EB7571193943}" type="presParOf" srcId="{E6209BB3-B27D-4C46-BF92-7D98C39A9C8C}" destId="{2B7FA549-FD01-4785-8A1F-982CA93E1C88}" srcOrd="1" destOrd="0" presId="urn:microsoft.com/office/officeart/2008/layout/HorizontalMultiLevelHierarchy"/>
    <dgm:cxn modelId="{3BE3190E-CE6B-4BF3-ABB3-EA0D95E7787E}" type="presParOf" srcId="{2B7FA549-FD01-4785-8A1F-982CA93E1C88}" destId="{27ABD12F-D05C-4F7C-AD79-FE18830163B1}" srcOrd="0" destOrd="0" presId="urn:microsoft.com/office/officeart/2008/layout/HorizontalMultiLevelHierarchy"/>
    <dgm:cxn modelId="{A8A6B190-D702-438B-BE2E-05950C49992F}" type="presParOf" srcId="{27ABD12F-D05C-4F7C-AD79-FE18830163B1}" destId="{304D206C-1971-470C-A1CD-46131B47C2A8}" srcOrd="0" destOrd="0" presId="urn:microsoft.com/office/officeart/2008/layout/HorizontalMultiLevelHierarchy"/>
    <dgm:cxn modelId="{0502F1B7-C159-4A1D-A965-23B190F0CC10}" type="presParOf" srcId="{2B7FA549-FD01-4785-8A1F-982CA93E1C88}" destId="{99B3856C-5B40-43A2-B0A2-776FD199B40E}" srcOrd="1" destOrd="0" presId="urn:microsoft.com/office/officeart/2008/layout/HorizontalMultiLevelHierarchy"/>
    <dgm:cxn modelId="{1D17452C-3823-4123-8B02-CACA1BF33CC2}" type="presParOf" srcId="{99B3856C-5B40-43A2-B0A2-776FD199B40E}" destId="{76DD7C26-C260-4AA7-88C0-5AF43F5A565D}" srcOrd="0" destOrd="0" presId="urn:microsoft.com/office/officeart/2008/layout/HorizontalMultiLevelHierarchy"/>
    <dgm:cxn modelId="{EAECF7FA-60CD-4C19-9FA2-7D7DE9B1D2A5}" type="presParOf" srcId="{99B3856C-5B40-43A2-B0A2-776FD199B40E}" destId="{ABC43A28-98F5-415A-93AC-1B96DC65AA3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3B80EB-15FE-4E14-B388-112BDF99446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1CAF2C-5E06-440A-8701-6C2EFD180481}">
      <dgm:prSet phldrT="[Text]"/>
      <dgm:spPr/>
      <dgm:t>
        <a:bodyPr/>
        <a:lstStyle/>
        <a:p>
          <a:r>
            <a:rPr lang="en-US" dirty="0" smtClean="0"/>
            <a:t>NBFC-account aggregators (AAs)</a:t>
          </a:r>
          <a:endParaRPr lang="en-US" dirty="0"/>
        </a:p>
      </dgm:t>
    </dgm:pt>
    <dgm:pt modelId="{F4347C44-5C13-4CF4-A903-E83A6664A318}" type="parTrans" cxnId="{FCA4D490-2CE5-45AA-821D-DCAE57A2F012}">
      <dgm:prSet/>
      <dgm:spPr/>
      <dgm:t>
        <a:bodyPr/>
        <a:lstStyle/>
        <a:p>
          <a:endParaRPr lang="en-US"/>
        </a:p>
      </dgm:t>
    </dgm:pt>
    <dgm:pt modelId="{589B827B-6610-46A6-BC76-2B174003C631}" type="sibTrans" cxnId="{FCA4D490-2CE5-45AA-821D-DCAE57A2F012}">
      <dgm:prSet/>
      <dgm:spPr/>
      <dgm:t>
        <a:bodyPr/>
        <a:lstStyle/>
        <a:p>
          <a:endParaRPr lang="en-US"/>
        </a:p>
      </dgm:t>
    </dgm:pt>
    <dgm:pt modelId="{E602C907-CF65-48A8-B3B1-238E81CD5286}">
      <dgm:prSet phldrT="[Text]"/>
      <dgm:spPr/>
      <dgm:t>
        <a:bodyPr/>
        <a:lstStyle/>
        <a:p>
          <a:r>
            <a:rPr lang="en-US" dirty="0" smtClean="0"/>
            <a:t>P2P Lending &amp; similar</a:t>
          </a:r>
          <a:r>
            <a:rPr lang="en-US" u="sng" dirty="0" smtClean="0"/>
            <a:t> FINTECH cos.</a:t>
          </a:r>
          <a:endParaRPr lang="en-US" u="sng" dirty="0"/>
        </a:p>
      </dgm:t>
    </dgm:pt>
    <dgm:pt modelId="{AA00175D-EA69-4874-9670-1423428B7751}" type="parTrans" cxnId="{C60B9E2F-09DF-4E1C-84AD-25A2664A392B}">
      <dgm:prSet/>
      <dgm:spPr/>
      <dgm:t>
        <a:bodyPr/>
        <a:lstStyle/>
        <a:p>
          <a:endParaRPr lang="en-US"/>
        </a:p>
      </dgm:t>
    </dgm:pt>
    <dgm:pt modelId="{3273216B-981A-4A7D-9581-E6223F31B2B2}" type="sibTrans" cxnId="{C60B9E2F-09DF-4E1C-84AD-25A2664A392B}">
      <dgm:prSet/>
      <dgm:spPr/>
      <dgm:t>
        <a:bodyPr/>
        <a:lstStyle/>
        <a:p>
          <a:endParaRPr lang="en-US"/>
        </a:p>
      </dgm:t>
    </dgm:pt>
    <dgm:pt modelId="{D35C5ADA-DD1D-42F7-B3BA-690586F4316C}">
      <dgm:prSet phldrT="[Text]"/>
      <dgm:spPr/>
      <dgm:t>
        <a:bodyPr/>
        <a:lstStyle/>
        <a:p>
          <a:r>
            <a:rPr lang="en-US" dirty="0" smtClean="0"/>
            <a:t>Regulation structure yet to work out</a:t>
          </a:r>
          <a:r>
            <a:rPr lang="en-US" dirty="0" smtClean="0">
              <a:solidFill>
                <a:schemeClr val="accent4">
                  <a:lumMod val="75000"/>
                </a:schemeClr>
              </a:solidFill>
            </a:rPr>
            <a:t>. Delayed by demonetization 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7ED800E3-F637-4EAC-A80F-1BF60D0CF36E}" type="parTrans" cxnId="{ED0E46F1-BB75-4435-A8A2-FE7AAC85BF6E}">
      <dgm:prSet/>
      <dgm:spPr/>
      <dgm:t>
        <a:bodyPr/>
        <a:lstStyle/>
        <a:p>
          <a:endParaRPr lang="en-US"/>
        </a:p>
      </dgm:t>
    </dgm:pt>
    <dgm:pt modelId="{75F83522-D6B5-49A1-B294-A65A2CCB00B0}" type="sibTrans" cxnId="{ED0E46F1-BB75-4435-A8A2-FE7AAC85BF6E}">
      <dgm:prSet/>
      <dgm:spPr/>
      <dgm:t>
        <a:bodyPr/>
        <a:lstStyle/>
        <a:p>
          <a:endParaRPr lang="en-US"/>
        </a:p>
      </dgm:t>
    </dgm:pt>
    <dgm:pt modelId="{D6593300-06FD-4DF3-9702-DD5008A0979B}">
      <dgm:prSet phldrT="[Text]"/>
      <dgm:spPr/>
      <dgm:t>
        <a:bodyPr/>
        <a:lstStyle/>
        <a:p>
          <a:r>
            <a:rPr lang="en-US" dirty="0" smtClean="0"/>
            <a:t>AA collect and provide information about a customer’s financial assets to customer or third party (say for loan passing)</a:t>
          </a:r>
          <a:endParaRPr lang="en-US" dirty="0"/>
        </a:p>
      </dgm:t>
    </dgm:pt>
    <dgm:pt modelId="{04A741DA-80E7-41DD-AB1C-92A119786A3D}" type="parTrans" cxnId="{2D68F382-F972-4C95-B2A8-B65F6E0F86BB}">
      <dgm:prSet/>
      <dgm:spPr/>
      <dgm:t>
        <a:bodyPr/>
        <a:lstStyle/>
        <a:p>
          <a:endParaRPr lang="en-US"/>
        </a:p>
      </dgm:t>
    </dgm:pt>
    <dgm:pt modelId="{564F1041-E4E9-4380-BBCE-B711D56F01FA}" type="sibTrans" cxnId="{2D68F382-F972-4C95-B2A8-B65F6E0F86BB}">
      <dgm:prSet/>
      <dgm:spPr/>
      <dgm:t>
        <a:bodyPr/>
        <a:lstStyle/>
        <a:p>
          <a:endParaRPr lang="en-US"/>
        </a:p>
      </dgm:t>
    </dgm:pt>
    <dgm:pt modelId="{6ABEBBF1-97E2-49F2-B08D-4A719C243DE8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LATEST entry in RBI list: draft guideline- RBI act &amp; companies Act get registered, min cap 2 cr; </a:t>
          </a:r>
          <a:endParaRPr lang="en-US" dirty="0">
            <a:solidFill>
              <a:srgbClr val="C00000"/>
            </a:solidFill>
          </a:endParaRPr>
        </a:p>
      </dgm:t>
    </dgm:pt>
    <dgm:pt modelId="{134022FB-0EC6-4ABE-8554-58637D577D0B}" type="parTrans" cxnId="{5A2FD5A6-8605-469B-AC3E-92CCCD5115D0}">
      <dgm:prSet/>
      <dgm:spPr/>
      <dgm:t>
        <a:bodyPr/>
        <a:lstStyle/>
        <a:p>
          <a:endParaRPr lang="en-US"/>
        </a:p>
      </dgm:t>
    </dgm:pt>
    <dgm:pt modelId="{EE2EDCD7-626B-4DDE-8D57-A4857FA85C51}" type="sibTrans" cxnId="{5A2FD5A6-8605-469B-AC3E-92CCCD5115D0}">
      <dgm:prSet/>
      <dgm:spPr/>
      <dgm:t>
        <a:bodyPr/>
        <a:lstStyle/>
        <a:p>
          <a:endParaRPr lang="en-US"/>
        </a:p>
      </dgm:t>
    </dgm:pt>
    <dgm:pt modelId="{AE338E1B-1A05-4621-B11A-FC2E08EA0A19}">
      <dgm:prSet phldrT="[Text]"/>
      <dgm:spPr/>
      <dgm:t>
        <a:bodyPr/>
        <a:lstStyle/>
        <a:p>
          <a:r>
            <a:rPr lang="en-US" dirty="0" err="1" smtClean="0"/>
            <a:t>Quickr</a:t>
          </a:r>
          <a:r>
            <a:rPr lang="en-US" dirty="0" smtClean="0"/>
            <a:t>/</a:t>
          </a:r>
          <a:r>
            <a:rPr lang="en-US" dirty="0" err="1" smtClean="0"/>
            <a:t>olx</a:t>
          </a:r>
          <a:r>
            <a:rPr lang="en-US" dirty="0" smtClean="0"/>
            <a:t> like platform for meeting of lenders/loans-seekers.</a:t>
          </a:r>
          <a:endParaRPr lang="en-US" dirty="0"/>
        </a:p>
      </dgm:t>
    </dgm:pt>
    <dgm:pt modelId="{708DB040-FFB9-42C8-8430-520CB6041FD0}" type="parTrans" cxnId="{30EA9F12-BAC7-440E-9EB3-BD2D17A0850A}">
      <dgm:prSet/>
      <dgm:spPr/>
      <dgm:t>
        <a:bodyPr/>
        <a:lstStyle/>
        <a:p>
          <a:endParaRPr lang="en-US"/>
        </a:p>
      </dgm:t>
    </dgm:pt>
    <dgm:pt modelId="{0049C49B-C8AE-4CB1-A147-63CD7CD60B87}" type="sibTrans" cxnId="{30EA9F12-BAC7-440E-9EB3-BD2D17A0850A}">
      <dgm:prSet/>
      <dgm:spPr/>
      <dgm:t>
        <a:bodyPr/>
        <a:lstStyle/>
        <a:p>
          <a:endParaRPr lang="en-US"/>
        </a:p>
      </dgm:t>
    </dgm:pt>
    <dgm:pt modelId="{393BF6C5-2B75-47F7-8ADF-741F1F3C71A2}">
      <dgm:prSet phldrT="[Text]"/>
      <dgm:spPr/>
      <dgm:t>
        <a:bodyPr/>
        <a:lstStyle/>
        <a:p>
          <a:r>
            <a:rPr lang="en-US" dirty="0" smtClean="0"/>
            <a:t>CASA,FD,PPF, NPS, Life insurance, MF…so how to see consolidated overview of my financial assets under different regulators?</a:t>
          </a:r>
          <a:endParaRPr lang="en-US" dirty="0"/>
        </a:p>
      </dgm:t>
    </dgm:pt>
    <dgm:pt modelId="{AC5B553E-E06B-4995-A0D4-F7A21CAF2A52}" type="parTrans" cxnId="{12817A36-CE52-4689-81EC-41C112F3BEAF}">
      <dgm:prSet/>
      <dgm:spPr/>
      <dgm:t>
        <a:bodyPr/>
        <a:lstStyle/>
        <a:p>
          <a:endParaRPr lang="en-US"/>
        </a:p>
      </dgm:t>
    </dgm:pt>
    <dgm:pt modelId="{84977A25-FB59-48B3-B52D-F908F4135E7C}" type="sibTrans" cxnId="{12817A36-CE52-4689-81EC-41C112F3BEAF}">
      <dgm:prSet/>
      <dgm:spPr/>
      <dgm:t>
        <a:bodyPr/>
        <a:lstStyle/>
        <a:p>
          <a:endParaRPr lang="en-US"/>
        </a:p>
      </dgm:t>
    </dgm:pt>
    <dgm:pt modelId="{4C2CACAC-659A-4DDB-AE4C-DD6F8F0E15E8}">
      <dgm:prSet phldrT="[Text]"/>
      <dgm:spPr/>
      <dgm:t>
        <a:bodyPr/>
        <a:lstStyle/>
        <a:p>
          <a:r>
            <a:rPr lang="en-US" dirty="0" err="1" smtClean="0"/>
            <a:t>Faircent</a:t>
          </a:r>
          <a:r>
            <a:rPr lang="en-US" dirty="0" smtClean="0"/>
            <a:t>, </a:t>
          </a:r>
          <a:r>
            <a:rPr lang="en-US" dirty="0" err="1" smtClean="0"/>
            <a:t>ilend</a:t>
          </a:r>
          <a:r>
            <a:rPr lang="en-US" dirty="0" smtClean="0"/>
            <a:t> etc.</a:t>
          </a:r>
          <a:endParaRPr lang="en-US" dirty="0"/>
        </a:p>
      </dgm:t>
    </dgm:pt>
    <dgm:pt modelId="{CCAD1CCA-9A69-4E40-B581-3D1BF7882C7E}" type="parTrans" cxnId="{A9A76964-D2EE-4935-829A-43DB61D9556E}">
      <dgm:prSet/>
      <dgm:spPr/>
      <dgm:t>
        <a:bodyPr/>
        <a:lstStyle/>
        <a:p>
          <a:endParaRPr lang="en-US"/>
        </a:p>
      </dgm:t>
    </dgm:pt>
    <dgm:pt modelId="{C9EFEB2A-25B0-4A17-A45D-C760B7EBB4BA}" type="sibTrans" cxnId="{A9A76964-D2EE-4935-829A-43DB61D9556E}">
      <dgm:prSet/>
      <dgm:spPr/>
      <dgm:t>
        <a:bodyPr/>
        <a:lstStyle/>
        <a:p>
          <a:endParaRPr lang="en-US"/>
        </a:p>
      </dgm:t>
    </dgm:pt>
    <dgm:pt modelId="{00947CD7-66D1-4A19-A0BF-1B8520D0AB93}" type="pres">
      <dgm:prSet presAssocID="{2F3B80EB-15FE-4E14-B388-112BDF99446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0C32BE-B5DB-4A78-8744-FE90DED1124A}" type="pres">
      <dgm:prSet presAssocID="{4F1CAF2C-5E06-440A-8701-6C2EFD180481}" presName="composite" presStyleCnt="0"/>
      <dgm:spPr/>
    </dgm:pt>
    <dgm:pt modelId="{76B85D10-F9C9-4B2D-8E74-9B139F68EF02}" type="pres">
      <dgm:prSet presAssocID="{4F1CAF2C-5E06-440A-8701-6C2EFD18048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FAA6E-78CC-4A49-9F21-5A3AB46EE7CC}" type="pres">
      <dgm:prSet presAssocID="{4F1CAF2C-5E06-440A-8701-6C2EFD180481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7C0E25-3D56-4D79-84DD-F8564B9CE041}" type="pres">
      <dgm:prSet presAssocID="{589B827B-6610-46A6-BC76-2B174003C631}" presName="space" presStyleCnt="0"/>
      <dgm:spPr/>
    </dgm:pt>
    <dgm:pt modelId="{A3C8AB0B-D8CF-49B6-A1F8-63F5D1252436}" type="pres">
      <dgm:prSet presAssocID="{E602C907-CF65-48A8-B3B1-238E81CD5286}" presName="composite" presStyleCnt="0"/>
      <dgm:spPr/>
    </dgm:pt>
    <dgm:pt modelId="{C37E9679-5F62-43BE-B343-61AC434F1C4D}" type="pres">
      <dgm:prSet presAssocID="{E602C907-CF65-48A8-B3B1-238E81CD528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FB00FE-FEE6-4DB3-AF26-CAF5AE30F7D8}" type="pres">
      <dgm:prSet presAssocID="{E602C907-CF65-48A8-B3B1-238E81CD528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D83241-9691-4541-8B9D-77AC8D396A55}" type="presOf" srcId="{4F1CAF2C-5E06-440A-8701-6C2EFD180481}" destId="{76B85D10-F9C9-4B2D-8E74-9B139F68EF02}" srcOrd="0" destOrd="0" presId="urn:microsoft.com/office/officeart/2005/8/layout/hList1"/>
    <dgm:cxn modelId="{2D68F382-F972-4C95-B2A8-B65F6E0F86BB}" srcId="{4F1CAF2C-5E06-440A-8701-6C2EFD180481}" destId="{D6593300-06FD-4DF3-9702-DD5008A0979B}" srcOrd="1" destOrd="0" parTransId="{04A741DA-80E7-41DD-AB1C-92A119786A3D}" sibTransId="{564F1041-E4E9-4380-BBCE-B711D56F01FA}"/>
    <dgm:cxn modelId="{0A41A69A-CB83-4352-A204-227743C88C8F}" type="presOf" srcId="{2F3B80EB-15FE-4E14-B388-112BDF994464}" destId="{00947CD7-66D1-4A19-A0BF-1B8520D0AB93}" srcOrd="0" destOrd="0" presId="urn:microsoft.com/office/officeart/2005/8/layout/hList1"/>
    <dgm:cxn modelId="{12817A36-CE52-4689-81EC-41C112F3BEAF}" srcId="{4F1CAF2C-5E06-440A-8701-6C2EFD180481}" destId="{393BF6C5-2B75-47F7-8ADF-741F1F3C71A2}" srcOrd="0" destOrd="0" parTransId="{AC5B553E-E06B-4995-A0D4-F7A21CAF2A52}" sibTransId="{84977A25-FB59-48B3-B52D-F908F4135E7C}"/>
    <dgm:cxn modelId="{D2A4E9AE-91BB-4658-8335-81552A657D8C}" type="presOf" srcId="{D35C5ADA-DD1D-42F7-B3BA-690586F4316C}" destId="{F4FB00FE-FEE6-4DB3-AF26-CAF5AE30F7D8}" srcOrd="0" destOrd="2" presId="urn:microsoft.com/office/officeart/2005/8/layout/hList1"/>
    <dgm:cxn modelId="{A35A5085-44E1-4750-9BB5-FAC80F8398F3}" type="presOf" srcId="{4C2CACAC-659A-4DDB-AE4C-DD6F8F0E15E8}" destId="{F4FB00FE-FEE6-4DB3-AF26-CAF5AE30F7D8}" srcOrd="0" destOrd="1" presId="urn:microsoft.com/office/officeart/2005/8/layout/hList1"/>
    <dgm:cxn modelId="{A9A76964-D2EE-4935-829A-43DB61D9556E}" srcId="{E602C907-CF65-48A8-B3B1-238E81CD5286}" destId="{4C2CACAC-659A-4DDB-AE4C-DD6F8F0E15E8}" srcOrd="1" destOrd="0" parTransId="{CCAD1CCA-9A69-4E40-B581-3D1BF7882C7E}" sibTransId="{C9EFEB2A-25B0-4A17-A45D-C760B7EBB4BA}"/>
    <dgm:cxn modelId="{C95A34AC-A7A6-4835-A11A-E211F955D11D}" type="presOf" srcId="{D6593300-06FD-4DF3-9702-DD5008A0979B}" destId="{E71FAA6E-78CC-4A49-9F21-5A3AB46EE7CC}" srcOrd="0" destOrd="1" presId="urn:microsoft.com/office/officeart/2005/8/layout/hList1"/>
    <dgm:cxn modelId="{ED0E46F1-BB75-4435-A8A2-FE7AAC85BF6E}" srcId="{E602C907-CF65-48A8-B3B1-238E81CD5286}" destId="{D35C5ADA-DD1D-42F7-B3BA-690586F4316C}" srcOrd="2" destOrd="0" parTransId="{7ED800E3-F637-4EAC-A80F-1BF60D0CF36E}" sibTransId="{75F83522-D6B5-49A1-B294-A65A2CCB00B0}"/>
    <dgm:cxn modelId="{5A2FD5A6-8605-469B-AC3E-92CCCD5115D0}" srcId="{4F1CAF2C-5E06-440A-8701-6C2EFD180481}" destId="{6ABEBBF1-97E2-49F2-B08D-4A719C243DE8}" srcOrd="2" destOrd="0" parTransId="{134022FB-0EC6-4ABE-8554-58637D577D0B}" sibTransId="{EE2EDCD7-626B-4DDE-8D57-A4857FA85C51}"/>
    <dgm:cxn modelId="{B491F358-0A73-46F2-AB43-95F1B2EA40A6}" type="presOf" srcId="{6ABEBBF1-97E2-49F2-B08D-4A719C243DE8}" destId="{E71FAA6E-78CC-4A49-9F21-5A3AB46EE7CC}" srcOrd="0" destOrd="2" presId="urn:microsoft.com/office/officeart/2005/8/layout/hList1"/>
    <dgm:cxn modelId="{1A71F66E-4787-4E87-B94F-1BF1597728DC}" type="presOf" srcId="{393BF6C5-2B75-47F7-8ADF-741F1F3C71A2}" destId="{E71FAA6E-78CC-4A49-9F21-5A3AB46EE7CC}" srcOrd="0" destOrd="0" presId="urn:microsoft.com/office/officeart/2005/8/layout/hList1"/>
    <dgm:cxn modelId="{30EA9F12-BAC7-440E-9EB3-BD2D17A0850A}" srcId="{E602C907-CF65-48A8-B3B1-238E81CD5286}" destId="{AE338E1B-1A05-4621-B11A-FC2E08EA0A19}" srcOrd="0" destOrd="0" parTransId="{708DB040-FFB9-42C8-8430-520CB6041FD0}" sibTransId="{0049C49B-C8AE-4CB1-A147-63CD7CD60B87}"/>
    <dgm:cxn modelId="{FCA4D490-2CE5-45AA-821D-DCAE57A2F012}" srcId="{2F3B80EB-15FE-4E14-B388-112BDF994464}" destId="{4F1CAF2C-5E06-440A-8701-6C2EFD180481}" srcOrd="0" destOrd="0" parTransId="{F4347C44-5C13-4CF4-A903-E83A6664A318}" sibTransId="{589B827B-6610-46A6-BC76-2B174003C631}"/>
    <dgm:cxn modelId="{30A8F877-E9C9-4B43-AB35-19FF0A5697C4}" type="presOf" srcId="{E602C907-CF65-48A8-B3B1-238E81CD5286}" destId="{C37E9679-5F62-43BE-B343-61AC434F1C4D}" srcOrd="0" destOrd="0" presId="urn:microsoft.com/office/officeart/2005/8/layout/hList1"/>
    <dgm:cxn modelId="{C60B9E2F-09DF-4E1C-84AD-25A2664A392B}" srcId="{2F3B80EB-15FE-4E14-B388-112BDF994464}" destId="{E602C907-CF65-48A8-B3B1-238E81CD5286}" srcOrd="1" destOrd="0" parTransId="{AA00175D-EA69-4874-9670-1423428B7751}" sibTransId="{3273216B-981A-4A7D-9581-E6223F31B2B2}"/>
    <dgm:cxn modelId="{8852FBB8-52A9-4303-AB87-14AA4CF50848}" type="presOf" srcId="{AE338E1B-1A05-4621-B11A-FC2E08EA0A19}" destId="{F4FB00FE-FEE6-4DB3-AF26-CAF5AE30F7D8}" srcOrd="0" destOrd="0" presId="urn:microsoft.com/office/officeart/2005/8/layout/hList1"/>
    <dgm:cxn modelId="{EABE6CC1-35FC-401B-AB55-F3529B37C577}" type="presParOf" srcId="{00947CD7-66D1-4A19-A0BF-1B8520D0AB93}" destId="{970C32BE-B5DB-4A78-8744-FE90DED1124A}" srcOrd="0" destOrd="0" presId="urn:microsoft.com/office/officeart/2005/8/layout/hList1"/>
    <dgm:cxn modelId="{3C14464D-0FCA-4AB3-BA25-D5983B285A7D}" type="presParOf" srcId="{970C32BE-B5DB-4A78-8744-FE90DED1124A}" destId="{76B85D10-F9C9-4B2D-8E74-9B139F68EF02}" srcOrd="0" destOrd="0" presId="urn:microsoft.com/office/officeart/2005/8/layout/hList1"/>
    <dgm:cxn modelId="{7CC91EA8-7EAC-424F-80C9-5DA0A9CF0393}" type="presParOf" srcId="{970C32BE-B5DB-4A78-8744-FE90DED1124A}" destId="{E71FAA6E-78CC-4A49-9F21-5A3AB46EE7CC}" srcOrd="1" destOrd="0" presId="urn:microsoft.com/office/officeart/2005/8/layout/hList1"/>
    <dgm:cxn modelId="{E5233910-7C6B-4AD9-BC92-D4804278B4AC}" type="presParOf" srcId="{00947CD7-66D1-4A19-A0BF-1B8520D0AB93}" destId="{A57C0E25-3D56-4D79-84DD-F8564B9CE041}" srcOrd="1" destOrd="0" presId="urn:microsoft.com/office/officeart/2005/8/layout/hList1"/>
    <dgm:cxn modelId="{69D64984-8932-40CB-9DDF-B7CA680705B7}" type="presParOf" srcId="{00947CD7-66D1-4A19-A0BF-1B8520D0AB93}" destId="{A3C8AB0B-D8CF-49B6-A1F8-63F5D1252436}" srcOrd="2" destOrd="0" presId="urn:microsoft.com/office/officeart/2005/8/layout/hList1"/>
    <dgm:cxn modelId="{F4E7584D-A774-4238-B43D-487D17C66F8A}" type="presParOf" srcId="{A3C8AB0B-D8CF-49B6-A1F8-63F5D1252436}" destId="{C37E9679-5F62-43BE-B343-61AC434F1C4D}" srcOrd="0" destOrd="0" presId="urn:microsoft.com/office/officeart/2005/8/layout/hList1"/>
    <dgm:cxn modelId="{A860EE01-B139-4456-8A20-423D720B0402}" type="presParOf" srcId="{A3C8AB0B-D8CF-49B6-A1F8-63F5D1252436}" destId="{F4FB00FE-FEE6-4DB3-AF26-CAF5AE30F7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EB661-B4BE-4DCC-AEB8-F544876AB394}">
      <dsp:nvSpPr>
        <dsp:cNvPr id="0" name=""/>
        <dsp:cNvSpPr/>
      </dsp:nvSpPr>
      <dsp:spPr>
        <a:xfrm>
          <a:off x="4518361" y="1010526"/>
          <a:ext cx="211900" cy="928325"/>
        </a:xfrm>
        <a:custGeom>
          <a:avLst/>
          <a:gdLst/>
          <a:ahLst/>
          <a:cxnLst/>
          <a:rect l="0" t="0" r="0" b="0"/>
          <a:pathLst>
            <a:path>
              <a:moveTo>
                <a:pt x="211900" y="0"/>
              </a:moveTo>
              <a:lnTo>
                <a:pt x="211900" y="928325"/>
              </a:lnTo>
              <a:lnTo>
                <a:pt x="0" y="92832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5CA96-0588-46CC-B390-EF66C3ABA961}">
      <dsp:nvSpPr>
        <dsp:cNvPr id="0" name=""/>
        <dsp:cNvSpPr/>
      </dsp:nvSpPr>
      <dsp:spPr>
        <a:xfrm>
          <a:off x="4730261" y="1010526"/>
          <a:ext cx="3636235" cy="1894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862"/>
              </a:lnTo>
              <a:lnTo>
                <a:pt x="3636235" y="1682862"/>
              </a:lnTo>
              <a:lnTo>
                <a:pt x="3636235" y="18947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4011E-0EAD-419C-BB36-7FC89B76F02F}">
      <dsp:nvSpPr>
        <dsp:cNvPr id="0" name=""/>
        <dsp:cNvSpPr/>
      </dsp:nvSpPr>
      <dsp:spPr>
        <a:xfrm>
          <a:off x="4730261" y="1010526"/>
          <a:ext cx="666159" cy="1870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8422"/>
              </a:lnTo>
              <a:lnTo>
                <a:pt x="666159" y="1658422"/>
              </a:lnTo>
              <a:lnTo>
                <a:pt x="666159" y="187032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C9B68-8C7E-4F67-91E9-69162D3F59E3}">
      <dsp:nvSpPr>
        <dsp:cNvPr id="0" name=""/>
        <dsp:cNvSpPr/>
      </dsp:nvSpPr>
      <dsp:spPr>
        <a:xfrm>
          <a:off x="3629551" y="3876226"/>
          <a:ext cx="210925" cy="928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325"/>
              </a:lnTo>
              <a:lnTo>
                <a:pt x="210925" y="92832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D302D-9BA7-4D83-A793-EB793E6F950F}">
      <dsp:nvSpPr>
        <dsp:cNvPr id="0" name=""/>
        <dsp:cNvSpPr/>
      </dsp:nvSpPr>
      <dsp:spPr>
        <a:xfrm>
          <a:off x="4192019" y="1010526"/>
          <a:ext cx="538242" cy="1856650"/>
        </a:xfrm>
        <a:custGeom>
          <a:avLst/>
          <a:gdLst/>
          <a:ahLst/>
          <a:cxnLst/>
          <a:rect l="0" t="0" r="0" b="0"/>
          <a:pathLst>
            <a:path>
              <a:moveTo>
                <a:pt x="538242" y="0"/>
              </a:moveTo>
              <a:lnTo>
                <a:pt x="538242" y="1644750"/>
              </a:lnTo>
              <a:lnTo>
                <a:pt x="0" y="1644750"/>
              </a:lnTo>
              <a:lnTo>
                <a:pt x="0" y="18566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8B89B-AB32-49AC-BF0F-2016E36C44EC}">
      <dsp:nvSpPr>
        <dsp:cNvPr id="0" name=""/>
        <dsp:cNvSpPr/>
      </dsp:nvSpPr>
      <dsp:spPr>
        <a:xfrm>
          <a:off x="1095862" y="3876226"/>
          <a:ext cx="302714" cy="928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325"/>
              </a:lnTo>
              <a:lnTo>
                <a:pt x="302714" y="92832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0F8E1-74C7-4086-8CC2-161EA03CE857}">
      <dsp:nvSpPr>
        <dsp:cNvPr id="0" name=""/>
        <dsp:cNvSpPr/>
      </dsp:nvSpPr>
      <dsp:spPr>
        <a:xfrm>
          <a:off x="1903102" y="1010526"/>
          <a:ext cx="2827159" cy="1856650"/>
        </a:xfrm>
        <a:custGeom>
          <a:avLst/>
          <a:gdLst/>
          <a:ahLst/>
          <a:cxnLst/>
          <a:rect l="0" t="0" r="0" b="0"/>
          <a:pathLst>
            <a:path>
              <a:moveTo>
                <a:pt x="2827159" y="0"/>
              </a:moveTo>
              <a:lnTo>
                <a:pt x="2827159" y="1644750"/>
              </a:lnTo>
              <a:lnTo>
                <a:pt x="0" y="1644750"/>
              </a:lnTo>
              <a:lnTo>
                <a:pt x="0" y="18566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DC700-353C-4151-BCA8-506F34132E9B}">
      <dsp:nvSpPr>
        <dsp:cNvPr id="0" name=""/>
        <dsp:cNvSpPr/>
      </dsp:nvSpPr>
      <dsp:spPr>
        <a:xfrm>
          <a:off x="3721212" y="1477"/>
          <a:ext cx="2018098" cy="100904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NBFC</a:t>
          </a:r>
          <a:endParaRPr lang="en-US" sz="2800" kern="1200" dirty="0"/>
        </a:p>
      </dsp:txBody>
      <dsp:txXfrm>
        <a:off x="3721212" y="1477"/>
        <a:ext cx="2018098" cy="1009049"/>
      </dsp:txXfrm>
    </dsp:sp>
    <dsp:sp modelId="{901E51F1-D6BD-4209-953A-CE91C311E034}">
      <dsp:nvSpPr>
        <dsp:cNvPr id="0" name=""/>
        <dsp:cNvSpPr/>
      </dsp:nvSpPr>
      <dsp:spPr>
        <a:xfrm>
          <a:off x="894052" y="2867177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RBI </a:t>
          </a:r>
          <a:endParaRPr lang="en-US" sz="2800" kern="1200" dirty="0"/>
        </a:p>
      </dsp:txBody>
      <dsp:txXfrm>
        <a:off x="894052" y="2867177"/>
        <a:ext cx="2018098" cy="1009049"/>
      </dsp:txXfrm>
    </dsp:sp>
    <dsp:sp modelId="{88342B3A-58CD-49AB-8AD8-484FA821D1C4}">
      <dsp:nvSpPr>
        <dsp:cNvPr id="0" name=""/>
        <dsp:cNvSpPr/>
      </dsp:nvSpPr>
      <dsp:spPr>
        <a:xfrm>
          <a:off x="1398577" y="4300027"/>
          <a:ext cx="2018098" cy="10090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NHB</a:t>
          </a:r>
          <a:endParaRPr lang="en-US" sz="2800" kern="1200" dirty="0"/>
        </a:p>
      </dsp:txBody>
      <dsp:txXfrm>
        <a:off x="1398577" y="4300027"/>
        <a:ext cx="2018098" cy="1009049"/>
      </dsp:txXfrm>
    </dsp:sp>
    <dsp:sp modelId="{07C907B6-7EAF-4B1A-BD5C-04ECD6E9D859}">
      <dsp:nvSpPr>
        <dsp:cNvPr id="0" name=""/>
        <dsp:cNvSpPr/>
      </dsp:nvSpPr>
      <dsp:spPr>
        <a:xfrm>
          <a:off x="3488934" y="2867177"/>
          <a:ext cx="1406170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SEBI</a:t>
          </a:r>
          <a:endParaRPr lang="en-US" sz="2800" kern="1200" dirty="0"/>
        </a:p>
      </dsp:txBody>
      <dsp:txXfrm>
        <a:off x="3488934" y="2867177"/>
        <a:ext cx="1406170" cy="1009049"/>
      </dsp:txXfrm>
    </dsp:sp>
    <dsp:sp modelId="{7A429E20-EFC1-4B21-8E6A-3F1333C0B9FA}">
      <dsp:nvSpPr>
        <dsp:cNvPr id="0" name=""/>
        <dsp:cNvSpPr/>
      </dsp:nvSpPr>
      <dsp:spPr>
        <a:xfrm>
          <a:off x="3840476" y="4300027"/>
          <a:ext cx="2018098" cy="10090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/>
            <a:t>FMC</a:t>
          </a:r>
          <a:endParaRPr lang="en-US" sz="2800" strike="sngStrike" kern="1200" dirty="0"/>
        </a:p>
      </dsp:txBody>
      <dsp:txXfrm>
        <a:off x="3840476" y="4300027"/>
        <a:ext cx="2018098" cy="1009049"/>
      </dsp:txXfrm>
    </dsp:sp>
    <dsp:sp modelId="{802CFEDD-1CBD-4165-8806-B1346BC4CE76}">
      <dsp:nvSpPr>
        <dsp:cNvPr id="0" name=""/>
        <dsp:cNvSpPr/>
      </dsp:nvSpPr>
      <dsp:spPr>
        <a:xfrm>
          <a:off x="4993588" y="2880849"/>
          <a:ext cx="805665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IRDA</a:t>
          </a:r>
          <a:endParaRPr lang="en-US" sz="2800" kern="1200" dirty="0"/>
        </a:p>
      </dsp:txBody>
      <dsp:txXfrm>
        <a:off x="4993588" y="2880849"/>
        <a:ext cx="805665" cy="1009049"/>
      </dsp:txXfrm>
    </dsp:sp>
    <dsp:sp modelId="{D008FAC5-273A-486C-A66C-34D10A783646}">
      <dsp:nvSpPr>
        <dsp:cNvPr id="0" name=""/>
        <dsp:cNvSpPr/>
      </dsp:nvSpPr>
      <dsp:spPr>
        <a:xfrm>
          <a:off x="7357447" y="2905289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Dept company Affairs</a:t>
          </a:r>
          <a:endParaRPr lang="en-US" sz="2800" kern="1200" dirty="0"/>
        </a:p>
      </dsp:txBody>
      <dsp:txXfrm>
        <a:off x="7357447" y="2905289"/>
        <a:ext cx="2018098" cy="1009049"/>
      </dsp:txXfrm>
    </dsp:sp>
    <dsp:sp modelId="{79B24CFC-48C1-49EE-83AE-D314A29A2DC3}">
      <dsp:nvSpPr>
        <dsp:cNvPr id="0" name=""/>
        <dsp:cNvSpPr/>
      </dsp:nvSpPr>
      <dsp:spPr>
        <a:xfrm>
          <a:off x="2500262" y="1434327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Who regulates?</a:t>
          </a:r>
          <a:endParaRPr lang="en-US" sz="2800" kern="1200" dirty="0"/>
        </a:p>
      </dsp:txBody>
      <dsp:txXfrm>
        <a:off x="2500262" y="1434327"/>
        <a:ext cx="2018098" cy="10090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539B3-3FCD-48A4-83FA-13AC03EA3B00}">
      <dsp:nvSpPr>
        <dsp:cNvPr id="0" name=""/>
        <dsp:cNvSpPr/>
      </dsp:nvSpPr>
      <dsp:spPr>
        <a:xfrm>
          <a:off x="0" y="0"/>
          <a:ext cx="8797925" cy="137493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latin typeface="Franklin Gothic Medium Cond" panose="020B0606030402020204" pitchFamily="34" charset="0"/>
            </a:rPr>
            <a:t>Stock Broker</a:t>
          </a:r>
          <a:r>
            <a:rPr lang="en-US" sz="2300" kern="1200" baseline="0" smtClean="0">
              <a:latin typeface="Franklin Gothic Medium Cond" panose="020B0606030402020204" pitchFamily="34" charset="0"/>
            </a:rPr>
            <a:t>, MF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Indiabulls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Sherkhan</a:t>
          </a:r>
          <a:r>
            <a:rPr lang="en-US" sz="1800" kern="1200" dirty="0" smtClean="0"/>
            <a:t>, Reliance Money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They help buying-selling of shares (of their clients).Earn commission/brokerage) in between.</a:t>
          </a:r>
          <a:endParaRPr lang="en-US" sz="1800" kern="1200" dirty="0"/>
        </a:p>
      </dsp:txBody>
      <dsp:txXfrm>
        <a:off x="1897078" y="0"/>
        <a:ext cx="6900846" cy="1374931"/>
      </dsp:txXfrm>
    </dsp:sp>
    <dsp:sp modelId="{FAF490D1-7E08-470E-8AE3-2FD7BCBCD9A1}">
      <dsp:nvSpPr>
        <dsp:cNvPr id="0" name=""/>
        <dsp:cNvSpPr/>
      </dsp:nvSpPr>
      <dsp:spPr>
        <a:xfrm>
          <a:off x="137493" y="137493"/>
          <a:ext cx="1759585" cy="10999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714F820-EDF5-458F-840E-A63FBF7FB80D}">
      <dsp:nvSpPr>
        <dsp:cNvPr id="0" name=""/>
        <dsp:cNvSpPr/>
      </dsp:nvSpPr>
      <dsp:spPr>
        <a:xfrm>
          <a:off x="0" y="1512424"/>
          <a:ext cx="8797925" cy="137493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Investment Banks: (US term)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Merger, acquisition, Wealth  Management; Underwriting.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Kotak Mahindra, Citigroup,Bank of America</a:t>
          </a:r>
          <a:endParaRPr lang="en-US" sz="1800" kern="1200" dirty="0"/>
        </a:p>
      </dsp:txBody>
      <dsp:txXfrm>
        <a:off x="1897078" y="1512424"/>
        <a:ext cx="6900846" cy="1374931"/>
      </dsp:txXfrm>
    </dsp:sp>
    <dsp:sp modelId="{895C5F2E-0B0D-45FE-864A-FC893807091B}">
      <dsp:nvSpPr>
        <dsp:cNvPr id="0" name=""/>
        <dsp:cNvSpPr/>
      </dsp:nvSpPr>
      <dsp:spPr>
        <a:xfrm>
          <a:off x="137493" y="1649917"/>
          <a:ext cx="1759585" cy="10999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2DCABB-B325-4A0A-B124-EA84D272D8B5}">
      <dsp:nvSpPr>
        <dsp:cNvPr id="0" name=""/>
        <dsp:cNvSpPr/>
      </dsp:nvSpPr>
      <dsp:spPr>
        <a:xfrm>
          <a:off x="0" y="3015691"/>
          <a:ext cx="8797925" cy="137493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Merchant Banking Companies: (UK term)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Underwriting, Corporate advising, equity finance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DSP Merrill Lynch, Morgan Stanley, Canara Bank, SBI  capital (separate license)</a:t>
          </a:r>
          <a:endParaRPr lang="en-US" sz="1800" kern="1200" dirty="0"/>
        </a:p>
      </dsp:txBody>
      <dsp:txXfrm>
        <a:off x="1897078" y="3015691"/>
        <a:ext cx="6900846" cy="1374931"/>
      </dsp:txXfrm>
    </dsp:sp>
    <dsp:sp modelId="{375B7871-673C-4391-97C6-513896713F53}">
      <dsp:nvSpPr>
        <dsp:cNvPr id="0" name=""/>
        <dsp:cNvSpPr/>
      </dsp:nvSpPr>
      <dsp:spPr>
        <a:xfrm>
          <a:off x="137493" y="3162341"/>
          <a:ext cx="1759585" cy="10999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B4014D4-C0F1-4D2D-B586-5D833A576513}">
      <dsp:nvSpPr>
        <dsp:cNvPr id="0" name=""/>
        <dsp:cNvSpPr/>
      </dsp:nvSpPr>
      <dsp:spPr>
        <a:xfrm>
          <a:off x="0" y="4537272"/>
          <a:ext cx="8797925" cy="137493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Venture Capital Fund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Startup cos via equity finance e.g. IFCI, IDG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They lend money to company via buying its "shares"</a:t>
          </a:r>
          <a:endParaRPr lang="en-US" sz="1800" kern="1200" dirty="0"/>
        </a:p>
      </dsp:txBody>
      <dsp:txXfrm>
        <a:off x="1897078" y="4537272"/>
        <a:ext cx="6900846" cy="1374931"/>
      </dsp:txXfrm>
    </dsp:sp>
    <dsp:sp modelId="{5BFDEC34-3C99-44AC-AAFF-32255BC5CA5C}">
      <dsp:nvSpPr>
        <dsp:cNvPr id="0" name=""/>
        <dsp:cNvSpPr/>
      </dsp:nvSpPr>
      <dsp:spPr>
        <a:xfrm>
          <a:off x="137493" y="4674765"/>
          <a:ext cx="1759585" cy="10999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EB661-B4BE-4DCC-AEB8-F544876AB394}">
      <dsp:nvSpPr>
        <dsp:cNvPr id="0" name=""/>
        <dsp:cNvSpPr/>
      </dsp:nvSpPr>
      <dsp:spPr>
        <a:xfrm>
          <a:off x="4518361" y="1010526"/>
          <a:ext cx="211900" cy="928325"/>
        </a:xfrm>
        <a:custGeom>
          <a:avLst/>
          <a:gdLst/>
          <a:ahLst/>
          <a:cxnLst/>
          <a:rect l="0" t="0" r="0" b="0"/>
          <a:pathLst>
            <a:path>
              <a:moveTo>
                <a:pt x="211900" y="0"/>
              </a:moveTo>
              <a:lnTo>
                <a:pt x="211900" y="928325"/>
              </a:lnTo>
              <a:lnTo>
                <a:pt x="0" y="92832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5CA96-0588-46CC-B390-EF66C3ABA961}">
      <dsp:nvSpPr>
        <dsp:cNvPr id="0" name=""/>
        <dsp:cNvSpPr/>
      </dsp:nvSpPr>
      <dsp:spPr>
        <a:xfrm>
          <a:off x="4730261" y="1010526"/>
          <a:ext cx="3636235" cy="1894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862"/>
              </a:lnTo>
              <a:lnTo>
                <a:pt x="3636235" y="1682862"/>
              </a:lnTo>
              <a:lnTo>
                <a:pt x="3636235" y="18947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4011E-0EAD-419C-BB36-7FC89B76F02F}">
      <dsp:nvSpPr>
        <dsp:cNvPr id="0" name=""/>
        <dsp:cNvSpPr/>
      </dsp:nvSpPr>
      <dsp:spPr>
        <a:xfrm>
          <a:off x="4730261" y="1010526"/>
          <a:ext cx="666159" cy="1870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8422"/>
              </a:lnTo>
              <a:lnTo>
                <a:pt x="666159" y="1658422"/>
              </a:lnTo>
              <a:lnTo>
                <a:pt x="666159" y="187032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C9B68-8C7E-4F67-91E9-69162D3F59E3}">
      <dsp:nvSpPr>
        <dsp:cNvPr id="0" name=""/>
        <dsp:cNvSpPr/>
      </dsp:nvSpPr>
      <dsp:spPr>
        <a:xfrm>
          <a:off x="3629551" y="3876226"/>
          <a:ext cx="210925" cy="928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325"/>
              </a:lnTo>
              <a:lnTo>
                <a:pt x="210925" y="92832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D302D-9BA7-4D83-A793-EB793E6F950F}">
      <dsp:nvSpPr>
        <dsp:cNvPr id="0" name=""/>
        <dsp:cNvSpPr/>
      </dsp:nvSpPr>
      <dsp:spPr>
        <a:xfrm>
          <a:off x="4192019" y="1010526"/>
          <a:ext cx="538242" cy="1856650"/>
        </a:xfrm>
        <a:custGeom>
          <a:avLst/>
          <a:gdLst/>
          <a:ahLst/>
          <a:cxnLst/>
          <a:rect l="0" t="0" r="0" b="0"/>
          <a:pathLst>
            <a:path>
              <a:moveTo>
                <a:pt x="538242" y="0"/>
              </a:moveTo>
              <a:lnTo>
                <a:pt x="538242" y="1644750"/>
              </a:lnTo>
              <a:lnTo>
                <a:pt x="0" y="1644750"/>
              </a:lnTo>
              <a:lnTo>
                <a:pt x="0" y="18566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8B89B-AB32-49AC-BF0F-2016E36C44EC}">
      <dsp:nvSpPr>
        <dsp:cNvPr id="0" name=""/>
        <dsp:cNvSpPr/>
      </dsp:nvSpPr>
      <dsp:spPr>
        <a:xfrm>
          <a:off x="1095862" y="3876226"/>
          <a:ext cx="302714" cy="928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325"/>
              </a:lnTo>
              <a:lnTo>
                <a:pt x="302714" y="92832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0F8E1-74C7-4086-8CC2-161EA03CE857}">
      <dsp:nvSpPr>
        <dsp:cNvPr id="0" name=""/>
        <dsp:cNvSpPr/>
      </dsp:nvSpPr>
      <dsp:spPr>
        <a:xfrm>
          <a:off x="1903102" y="1010526"/>
          <a:ext cx="2827159" cy="1856650"/>
        </a:xfrm>
        <a:custGeom>
          <a:avLst/>
          <a:gdLst/>
          <a:ahLst/>
          <a:cxnLst/>
          <a:rect l="0" t="0" r="0" b="0"/>
          <a:pathLst>
            <a:path>
              <a:moveTo>
                <a:pt x="2827159" y="0"/>
              </a:moveTo>
              <a:lnTo>
                <a:pt x="2827159" y="1644750"/>
              </a:lnTo>
              <a:lnTo>
                <a:pt x="0" y="1644750"/>
              </a:lnTo>
              <a:lnTo>
                <a:pt x="0" y="18566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DC700-353C-4151-BCA8-506F34132E9B}">
      <dsp:nvSpPr>
        <dsp:cNvPr id="0" name=""/>
        <dsp:cNvSpPr/>
      </dsp:nvSpPr>
      <dsp:spPr>
        <a:xfrm>
          <a:off x="3721212" y="1477"/>
          <a:ext cx="2018098" cy="100904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NBFC</a:t>
          </a:r>
          <a:endParaRPr lang="en-US" sz="2800" kern="1200" dirty="0"/>
        </a:p>
      </dsp:txBody>
      <dsp:txXfrm>
        <a:off x="3721212" y="1477"/>
        <a:ext cx="2018098" cy="1009049"/>
      </dsp:txXfrm>
    </dsp:sp>
    <dsp:sp modelId="{901E51F1-D6BD-4209-953A-CE91C311E034}">
      <dsp:nvSpPr>
        <dsp:cNvPr id="0" name=""/>
        <dsp:cNvSpPr/>
      </dsp:nvSpPr>
      <dsp:spPr>
        <a:xfrm>
          <a:off x="894052" y="2867177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RBI </a:t>
          </a:r>
          <a:endParaRPr lang="en-US" sz="2800" kern="1200" dirty="0"/>
        </a:p>
      </dsp:txBody>
      <dsp:txXfrm>
        <a:off x="894052" y="2867177"/>
        <a:ext cx="2018098" cy="1009049"/>
      </dsp:txXfrm>
    </dsp:sp>
    <dsp:sp modelId="{88342B3A-58CD-49AB-8AD8-484FA821D1C4}">
      <dsp:nvSpPr>
        <dsp:cNvPr id="0" name=""/>
        <dsp:cNvSpPr/>
      </dsp:nvSpPr>
      <dsp:spPr>
        <a:xfrm>
          <a:off x="1398577" y="4300027"/>
          <a:ext cx="2018098" cy="10090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NHB</a:t>
          </a:r>
          <a:endParaRPr lang="en-US" sz="2800" kern="1200" dirty="0"/>
        </a:p>
      </dsp:txBody>
      <dsp:txXfrm>
        <a:off x="1398577" y="4300027"/>
        <a:ext cx="2018098" cy="1009049"/>
      </dsp:txXfrm>
    </dsp:sp>
    <dsp:sp modelId="{07C907B6-7EAF-4B1A-BD5C-04ECD6E9D859}">
      <dsp:nvSpPr>
        <dsp:cNvPr id="0" name=""/>
        <dsp:cNvSpPr/>
      </dsp:nvSpPr>
      <dsp:spPr>
        <a:xfrm>
          <a:off x="3488934" y="2867177"/>
          <a:ext cx="1406170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SEBI</a:t>
          </a:r>
          <a:endParaRPr lang="en-US" sz="2800" kern="1200" dirty="0"/>
        </a:p>
      </dsp:txBody>
      <dsp:txXfrm>
        <a:off x="3488934" y="2867177"/>
        <a:ext cx="1406170" cy="1009049"/>
      </dsp:txXfrm>
    </dsp:sp>
    <dsp:sp modelId="{7A429E20-EFC1-4B21-8E6A-3F1333C0B9FA}">
      <dsp:nvSpPr>
        <dsp:cNvPr id="0" name=""/>
        <dsp:cNvSpPr/>
      </dsp:nvSpPr>
      <dsp:spPr>
        <a:xfrm>
          <a:off x="3840476" y="4300027"/>
          <a:ext cx="2018098" cy="10090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/>
            <a:t>FMC</a:t>
          </a:r>
          <a:endParaRPr lang="en-US" sz="2800" strike="sngStrike" kern="1200" dirty="0"/>
        </a:p>
      </dsp:txBody>
      <dsp:txXfrm>
        <a:off x="3840476" y="4300027"/>
        <a:ext cx="2018098" cy="1009049"/>
      </dsp:txXfrm>
    </dsp:sp>
    <dsp:sp modelId="{802CFEDD-1CBD-4165-8806-B1346BC4CE76}">
      <dsp:nvSpPr>
        <dsp:cNvPr id="0" name=""/>
        <dsp:cNvSpPr/>
      </dsp:nvSpPr>
      <dsp:spPr>
        <a:xfrm>
          <a:off x="4993588" y="2880849"/>
          <a:ext cx="805665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IRDA</a:t>
          </a:r>
          <a:endParaRPr lang="en-US" sz="2800" kern="1200" dirty="0"/>
        </a:p>
      </dsp:txBody>
      <dsp:txXfrm>
        <a:off x="4993588" y="2880849"/>
        <a:ext cx="805665" cy="1009049"/>
      </dsp:txXfrm>
    </dsp:sp>
    <dsp:sp modelId="{D008FAC5-273A-486C-A66C-34D10A783646}">
      <dsp:nvSpPr>
        <dsp:cNvPr id="0" name=""/>
        <dsp:cNvSpPr/>
      </dsp:nvSpPr>
      <dsp:spPr>
        <a:xfrm>
          <a:off x="7357447" y="2905289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Dept company Affairs</a:t>
          </a:r>
          <a:endParaRPr lang="en-US" sz="2800" kern="1200" dirty="0"/>
        </a:p>
      </dsp:txBody>
      <dsp:txXfrm>
        <a:off x="7357447" y="2905289"/>
        <a:ext cx="2018098" cy="1009049"/>
      </dsp:txXfrm>
    </dsp:sp>
    <dsp:sp modelId="{79B24CFC-48C1-49EE-83AE-D314A29A2DC3}">
      <dsp:nvSpPr>
        <dsp:cNvPr id="0" name=""/>
        <dsp:cNvSpPr/>
      </dsp:nvSpPr>
      <dsp:spPr>
        <a:xfrm>
          <a:off x="2500262" y="1434327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Who regulates?</a:t>
          </a:r>
          <a:endParaRPr lang="en-US" sz="2800" kern="1200" dirty="0"/>
        </a:p>
      </dsp:txBody>
      <dsp:txXfrm>
        <a:off x="2500262" y="1434327"/>
        <a:ext cx="2018098" cy="10090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5BA8C-8C6F-4F26-869D-7B62E4FE6C1B}">
      <dsp:nvSpPr>
        <dsp:cNvPr id="0" name=""/>
        <dsp:cNvSpPr/>
      </dsp:nvSpPr>
      <dsp:spPr>
        <a:xfrm>
          <a:off x="0" y="0"/>
          <a:ext cx="8797925" cy="166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IRDA:</a:t>
          </a:r>
          <a:endParaRPr lang="en-US" sz="28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Insurance companies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Premium-&gt;invest-&gt; Protect against uncertainties. (more in insurance lecture) </a:t>
          </a:r>
          <a:endParaRPr lang="en-US" sz="2200" kern="1200" dirty="0"/>
        </a:p>
      </dsp:txBody>
      <dsp:txXfrm>
        <a:off x="1925627" y="0"/>
        <a:ext cx="6872297" cy="1660425"/>
      </dsp:txXfrm>
    </dsp:sp>
    <dsp:sp modelId="{AC16396B-056C-4602-9C41-C5ACF998C781}">
      <dsp:nvSpPr>
        <dsp:cNvPr id="0" name=""/>
        <dsp:cNvSpPr/>
      </dsp:nvSpPr>
      <dsp:spPr>
        <a:xfrm>
          <a:off x="166042" y="166042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E5C37-D431-4F3D-A4C5-8EE66C4B6777}">
      <dsp:nvSpPr>
        <dsp:cNvPr id="0" name=""/>
        <dsp:cNvSpPr/>
      </dsp:nvSpPr>
      <dsp:spPr>
        <a:xfrm>
          <a:off x="0" y="1826468"/>
          <a:ext cx="8797925" cy="1660425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PFRDA Act 2013</a:t>
          </a:r>
          <a:endParaRPr lang="en-US" sz="2800" kern="1200" dirty="0">
            <a:solidFill>
              <a:schemeClr val="bg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</a:rPr>
            <a:t>Regulator for all pension funds(!) except EPFO*</a:t>
          </a:r>
          <a:endParaRPr lang="en-US" sz="2200" kern="1200" dirty="0">
            <a:solidFill>
              <a:schemeClr val="bg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solidFill>
                <a:schemeClr val="bg1"/>
              </a:solidFill>
            </a:rPr>
            <a:t>but fragmented- RBI, SEBI, IRDA. </a:t>
          </a:r>
          <a:r>
            <a:rPr lang="en-US" sz="2200" kern="1200" dirty="0" err="1" smtClean="0">
              <a:solidFill>
                <a:schemeClr val="bg1"/>
              </a:solidFill>
            </a:rPr>
            <a:t>FinMin</a:t>
          </a:r>
          <a:r>
            <a:rPr lang="en-US" sz="2200" kern="1200" dirty="0" smtClean="0">
              <a:solidFill>
                <a:schemeClr val="bg1"/>
              </a:solidFill>
            </a:rPr>
            <a:t> Committee in Dec.2016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925627" y="1826468"/>
        <a:ext cx="6872297" cy="1660425"/>
      </dsp:txXfrm>
    </dsp:sp>
    <dsp:sp modelId="{B6FF0852-7E12-44F3-9337-590ADEFF6940}">
      <dsp:nvSpPr>
        <dsp:cNvPr id="0" name=""/>
        <dsp:cNvSpPr/>
      </dsp:nvSpPr>
      <dsp:spPr>
        <a:xfrm>
          <a:off x="166042" y="1992511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BE1BD-B260-4C51-BEAA-68CEA959F612}">
      <dsp:nvSpPr>
        <dsp:cNvPr id="0" name=""/>
        <dsp:cNvSpPr/>
      </dsp:nvSpPr>
      <dsp:spPr>
        <a:xfrm>
          <a:off x="0" y="3652937"/>
          <a:ext cx="8797925" cy="166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NHB (RBI 100% owns)</a:t>
          </a:r>
          <a:endParaRPr lang="en-US" sz="28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Housing Finance Companies </a:t>
          </a:r>
          <a:r>
            <a:rPr lang="en-US" sz="2200" u="sng" kern="1200" dirty="0" smtClean="0"/>
            <a:t>(have SARFAESI Powers)</a:t>
          </a:r>
          <a:endParaRPr lang="en-US" sz="2200" u="sng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DHFL, </a:t>
          </a:r>
          <a:r>
            <a:rPr lang="en-US" sz="2200" kern="1200" dirty="0" err="1" smtClean="0"/>
            <a:t>Muthoot</a:t>
          </a:r>
          <a:r>
            <a:rPr lang="en-US" sz="2200" kern="1200" dirty="0" smtClean="0"/>
            <a:t> Housing finance etc.</a:t>
          </a:r>
          <a:endParaRPr lang="en-US" sz="2200" kern="1200" dirty="0"/>
        </a:p>
      </dsp:txBody>
      <dsp:txXfrm>
        <a:off x="1925627" y="3652937"/>
        <a:ext cx="6872297" cy="1660425"/>
      </dsp:txXfrm>
    </dsp:sp>
    <dsp:sp modelId="{89636860-2AAE-492E-928B-ED3C5A851CD0}">
      <dsp:nvSpPr>
        <dsp:cNvPr id="0" name=""/>
        <dsp:cNvSpPr/>
      </dsp:nvSpPr>
      <dsp:spPr>
        <a:xfrm>
          <a:off x="166042" y="3818979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EB661-B4BE-4DCC-AEB8-F544876AB394}">
      <dsp:nvSpPr>
        <dsp:cNvPr id="0" name=""/>
        <dsp:cNvSpPr/>
      </dsp:nvSpPr>
      <dsp:spPr>
        <a:xfrm>
          <a:off x="4518361" y="1010526"/>
          <a:ext cx="211900" cy="928325"/>
        </a:xfrm>
        <a:custGeom>
          <a:avLst/>
          <a:gdLst/>
          <a:ahLst/>
          <a:cxnLst/>
          <a:rect l="0" t="0" r="0" b="0"/>
          <a:pathLst>
            <a:path>
              <a:moveTo>
                <a:pt x="211900" y="0"/>
              </a:moveTo>
              <a:lnTo>
                <a:pt x="211900" y="928325"/>
              </a:lnTo>
              <a:lnTo>
                <a:pt x="0" y="92832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5CA96-0588-46CC-B390-EF66C3ABA961}">
      <dsp:nvSpPr>
        <dsp:cNvPr id="0" name=""/>
        <dsp:cNvSpPr/>
      </dsp:nvSpPr>
      <dsp:spPr>
        <a:xfrm>
          <a:off x="4730261" y="1010526"/>
          <a:ext cx="3636235" cy="1894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862"/>
              </a:lnTo>
              <a:lnTo>
                <a:pt x="3636235" y="1682862"/>
              </a:lnTo>
              <a:lnTo>
                <a:pt x="3636235" y="18947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4011E-0EAD-419C-BB36-7FC89B76F02F}">
      <dsp:nvSpPr>
        <dsp:cNvPr id="0" name=""/>
        <dsp:cNvSpPr/>
      </dsp:nvSpPr>
      <dsp:spPr>
        <a:xfrm>
          <a:off x="4730261" y="1010526"/>
          <a:ext cx="666159" cy="1870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8422"/>
              </a:lnTo>
              <a:lnTo>
                <a:pt x="666159" y="1658422"/>
              </a:lnTo>
              <a:lnTo>
                <a:pt x="666159" y="187032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C9B68-8C7E-4F67-91E9-69162D3F59E3}">
      <dsp:nvSpPr>
        <dsp:cNvPr id="0" name=""/>
        <dsp:cNvSpPr/>
      </dsp:nvSpPr>
      <dsp:spPr>
        <a:xfrm>
          <a:off x="3629551" y="3876226"/>
          <a:ext cx="210925" cy="928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325"/>
              </a:lnTo>
              <a:lnTo>
                <a:pt x="210925" y="92832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D302D-9BA7-4D83-A793-EB793E6F950F}">
      <dsp:nvSpPr>
        <dsp:cNvPr id="0" name=""/>
        <dsp:cNvSpPr/>
      </dsp:nvSpPr>
      <dsp:spPr>
        <a:xfrm>
          <a:off x="4192019" y="1010526"/>
          <a:ext cx="538242" cy="1856650"/>
        </a:xfrm>
        <a:custGeom>
          <a:avLst/>
          <a:gdLst/>
          <a:ahLst/>
          <a:cxnLst/>
          <a:rect l="0" t="0" r="0" b="0"/>
          <a:pathLst>
            <a:path>
              <a:moveTo>
                <a:pt x="538242" y="0"/>
              </a:moveTo>
              <a:lnTo>
                <a:pt x="538242" y="1644750"/>
              </a:lnTo>
              <a:lnTo>
                <a:pt x="0" y="1644750"/>
              </a:lnTo>
              <a:lnTo>
                <a:pt x="0" y="18566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8B89B-AB32-49AC-BF0F-2016E36C44EC}">
      <dsp:nvSpPr>
        <dsp:cNvPr id="0" name=""/>
        <dsp:cNvSpPr/>
      </dsp:nvSpPr>
      <dsp:spPr>
        <a:xfrm>
          <a:off x="1095862" y="3876226"/>
          <a:ext cx="302714" cy="928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325"/>
              </a:lnTo>
              <a:lnTo>
                <a:pt x="302714" y="92832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0F8E1-74C7-4086-8CC2-161EA03CE857}">
      <dsp:nvSpPr>
        <dsp:cNvPr id="0" name=""/>
        <dsp:cNvSpPr/>
      </dsp:nvSpPr>
      <dsp:spPr>
        <a:xfrm>
          <a:off x="1903102" y="1010526"/>
          <a:ext cx="2827159" cy="1856650"/>
        </a:xfrm>
        <a:custGeom>
          <a:avLst/>
          <a:gdLst/>
          <a:ahLst/>
          <a:cxnLst/>
          <a:rect l="0" t="0" r="0" b="0"/>
          <a:pathLst>
            <a:path>
              <a:moveTo>
                <a:pt x="2827159" y="0"/>
              </a:moveTo>
              <a:lnTo>
                <a:pt x="2827159" y="1644750"/>
              </a:lnTo>
              <a:lnTo>
                <a:pt x="0" y="1644750"/>
              </a:lnTo>
              <a:lnTo>
                <a:pt x="0" y="18566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DC700-353C-4151-BCA8-506F34132E9B}">
      <dsp:nvSpPr>
        <dsp:cNvPr id="0" name=""/>
        <dsp:cNvSpPr/>
      </dsp:nvSpPr>
      <dsp:spPr>
        <a:xfrm>
          <a:off x="3721212" y="1477"/>
          <a:ext cx="2018098" cy="100904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NBFC</a:t>
          </a:r>
          <a:endParaRPr lang="en-US" sz="2800" kern="1200" dirty="0"/>
        </a:p>
      </dsp:txBody>
      <dsp:txXfrm>
        <a:off x="3721212" y="1477"/>
        <a:ext cx="2018098" cy="1009049"/>
      </dsp:txXfrm>
    </dsp:sp>
    <dsp:sp modelId="{901E51F1-D6BD-4209-953A-CE91C311E034}">
      <dsp:nvSpPr>
        <dsp:cNvPr id="0" name=""/>
        <dsp:cNvSpPr/>
      </dsp:nvSpPr>
      <dsp:spPr>
        <a:xfrm>
          <a:off x="894052" y="2867177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RBI </a:t>
          </a:r>
          <a:endParaRPr lang="en-US" sz="2800" kern="1200" dirty="0"/>
        </a:p>
      </dsp:txBody>
      <dsp:txXfrm>
        <a:off x="894052" y="2867177"/>
        <a:ext cx="2018098" cy="1009049"/>
      </dsp:txXfrm>
    </dsp:sp>
    <dsp:sp modelId="{88342B3A-58CD-49AB-8AD8-484FA821D1C4}">
      <dsp:nvSpPr>
        <dsp:cNvPr id="0" name=""/>
        <dsp:cNvSpPr/>
      </dsp:nvSpPr>
      <dsp:spPr>
        <a:xfrm>
          <a:off x="1398577" y="4300027"/>
          <a:ext cx="2018098" cy="10090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NHB</a:t>
          </a:r>
          <a:endParaRPr lang="en-US" sz="2800" kern="1200" dirty="0"/>
        </a:p>
      </dsp:txBody>
      <dsp:txXfrm>
        <a:off x="1398577" y="4300027"/>
        <a:ext cx="2018098" cy="1009049"/>
      </dsp:txXfrm>
    </dsp:sp>
    <dsp:sp modelId="{07C907B6-7EAF-4B1A-BD5C-04ECD6E9D859}">
      <dsp:nvSpPr>
        <dsp:cNvPr id="0" name=""/>
        <dsp:cNvSpPr/>
      </dsp:nvSpPr>
      <dsp:spPr>
        <a:xfrm>
          <a:off x="3488934" y="2867177"/>
          <a:ext cx="1406170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SEBI</a:t>
          </a:r>
          <a:endParaRPr lang="en-US" sz="2800" kern="1200" dirty="0"/>
        </a:p>
      </dsp:txBody>
      <dsp:txXfrm>
        <a:off x="3488934" y="2867177"/>
        <a:ext cx="1406170" cy="1009049"/>
      </dsp:txXfrm>
    </dsp:sp>
    <dsp:sp modelId="{7A429E20-EFC1-4B21-8E6A-3F1333C0B9FA}">
      <dsp:nvSpPr>
        <dsp:cNvPr id="0" name=""/>
        <dsp:cNvSpPr/>
      </dsp:nvSpPr>
      <dsp:spPr>
        <a:xfrm>
          <a:off x="3840476" y="4300027"/>
          <a:ext cx="2018098" cy="10090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/>
            <a:t>FMC</a:t>
          </a:r>
          <a:endParaRPr lang="en-US" sz="2800" strike="sngStrike" kern="1200" dirty="0"/>
        </a:p>
      </dsp:txBody>
      <dsp:txXfrm>
        <a:off x="3840476" y="4300027"/>
        <a:ext cx="2018098" cy="1009049"/>
      </dsp:txXfrm>
    </dsp:sp>
    <dsp:sp modelId="{802CFEDD-1CBD-4165-8806-B1346BC4CE76}">
      <dsp:nvSpPr>
        <dsp:cNvPr id="0" name=""/>
        <dsp:cNvSpPr/>
      </dsp:nvSpPr>
      <dsp:spPr>
        <a:xfrm>
          <a:off x="4993588" y="2880849"/>
          <a:ext cx="805665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IRDA</a:t>
          </a:r>
          <a:endParaRPr lang="en-US" sz="2800" kern="1200" dirty="0"/>
        </a:p>
      </dsp:txBody>
      <dsp:txXfrm>
        <a:off x="4993588" y="2880849"/>
        <a:ext cx="805665" cy="1009049"/>
      </dsp:txXfrm>
    </dsp:sp>
    <dsp:sp modelId="{D008FAC5-273A-486C-A66C-34D10A783646}">
      <dsp:nvSpPr>
        <dsp:cNvPr id="0" name=""/>
        <dsp:cNvSpPr/>
      </dsp:nvSpPr>
      <dsp:spPr>
        <a:xfrm>
          <a:off x="7357447" y="2905289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Dept company Affairs</a:t>
          </a:r>
          <a:endParaRPr lang="en-US" sz="2800" kern="1200" dirty="0"/>
        </a:p>
      </dsp:txBody>
      <dsp:txXfrm>
        <a:off x="7357447" y="2905289"/>
        <a:ext cx="2018098" cy="1009049"/>
      </dsp:txXfrm>
    </dsp:sp>
    <dsp:sp modelId="{79B24CFC-48C1-49EE-83AE-D314A29A2DC3}">
      <dsp:nvSpPr>
        <dsp:cNvPr id="0" name=""/>
        <dsp:cNvSpPr/>
      </dsp:nvSpPr>
      <dsp:spPr>
        <a:xfrm>
          <a:off x="2500262" y="1434327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Who regulates?</a:t>
          </a:r>
          <a:endParaRPr lang="en-US" sz="2800" kern="1200" dirty="0"/>
        </a:p>
      </dsp:txBody>
      <dsp:txXfrm>
        <a:off x="2500262" y="1434327"/>
        <a:ext cx="2018098" cy="100904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E2929-4ABD-4329-8865-552A6E5FE28C}">
      <dsp:nvSpPr>
        <dsp:cNvPr id="0" name=""/>
        <dsp:cNvSpPr/>
      </dsp:nvSpPr>
      <dsp:spPr>
        <a:xfrm>
          <a:off x="0" y="0"/>
          <a:ext cx="8797925" cy="22493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Nidhi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Mutual benefit club, only members can borrow.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SOUTH MADRAS BENEFIT FUND ltd.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Maben </a:t>
          </a:r>
          <a:r>
            <a:rPr lang="en-US" sz="2500" kern="1200" dirty="0" err="1" smtClean="0"/>
            <a:t>Nidhi</a:t>
          </a:r>
          <a:r>
            <a:rPr lang="en-US" sz="2500" kern="1200" dirty="0" smtClean="0"/>
            <a:t> Ltd (</a:t>
          </a:r>
          <a:r>
            <a:rPr lang="en-US" sz="2500" kern="1200" dirty="0" err="1" smtClean="0"/>
            <a:t>Mannapuram</a:t>
          </a:r>
          <a:r>
            <a:rPr lang="en-US" sz="2500" kern="1200" dirty="0" smtClean="0"/>
            <a:t> group)</a:t>
          </a:r>
          <a:endParaRPr lang="en-US" sz="2500" kern="1200" dirty="0"/>
        </a:p>
      </dsp:txBody>
      <dsp:txXfrm>
        <a:off x="2061708" y="0"/>
        <a:ext cx="6736216" cy="2249343"/>
      </dsp:txXfrm>
    </dsp:sp>
    <dsp:sp modelId="{98459DCA-90EA-48B6-BB46-7587F6B1F37F}">
      <dsp:nvSpPr>
        <dsp:cNvPr id="0" name=""/>
        <dsp:cNvSpPr/>
      </dsp:nvSpPr>
      <dsp:spPr>
        <a:xfrm>
          <a:off x="302123" y="164582"/>
          <a:ext cx="1759585" cy="192017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58EAA-D6D5-4908-A14B-F65FCAF5CB9C}">
      <dsp:nvSpPr>
        <dsp:cNvPr id="0" name=""/>
        <dsp:cNvSpPr/>
      </dsp:nvSpPr>
      <dsp:spPr>
        <a:xfrm>
          <a:off x="0" y="2551466"/>
          <a:ext cx="8797925" cy="30212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MicroFin</a:t>
          </a:r>
          <a:r>
            <a:rPr lang="en-US" sz="3200" kern="1200" dirty="0" smtClean="0"/>
            <a:t> (71 entities in India )</a:t>
          </a:r>
          <a:endParaRPr lang="en-US" sz="32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1" u="sng" kern="1200" dirty="0" err="1" smtClean="0">
              <a:solidFill>
                <a:srgbClr val="FFC000"/>
              </a:solidFill>
            </a:rPr>
            <a:t>Bandhan</a:t>
          </a:r>
          <a:r>
            <a:rPr lang="en-US" sz="2500" b="1" u="sng" kern="1200" dirty="0" smtClean="0">
              <a:solidFill>
                <a:srgbClr val="FFC000"/>
              </a:solidFill>
            </a:rPr>
            <a:t> (WB), Disha (AHD- SFB license),</a:t>
          </a:r>
          <a:r>
            <a:rPr lang="en-US" sz="2500" kern="1200" dirty="0" smtClean="0">
              <a:solidFill>
                <a:srgbClr val="FFC000"/>
              </a:solidFill>
            </a:rPr>
            <a:t> </a:t>
          </a:r>
          <a:r>
            <a:rPr lang="en-US" sz="2500" kern="1200" dirty="0" smtClean="0"/>
            <a:t>SKS (Andhra), </a:t>
          </a:r>
          <a:r>
            <a:rPr lang="en-US" sz="2500" kern="1200" dirty="0" err="1" smtClean="0"/>
            <a:t>Cashpor</a:t>
          </a:r>
          <a:r>
            <a:rPr lang="en-US" sz="2500" kern="1200" dirty="0" smtClean="0"/>
            <a:t> (UP), </a:t>
          </a:r>
          <a:r>
            <a:rPr lang="en-US" sz="2500" kern="1200" dirty="0" err="1" smtClean="0"/>
            <a:t>Ujjivan</a:t>
          </a:r>
          <a:r>
            <a:rPr lang="en-US" sz="2500" kern="1200" dirty="0" smtClean="0"/>
            <a:t> (Karnataka), 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Loan without collateral, flexible EMI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No loans above 50k; actual interest 26% coz get funds from banks / NABARD..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u="sng" kern="1200" smtClean="0"/>
            <a:t>RBI regulates lending and interest activities</a:t>
          </a:r>
          <a:endParaRPr lang="en-US" sz="2500" u="sng" kern="1200" dirty="0"/>
        </a:p>
      </dsp:txBody>
      <dsp:txXfrm>
        <a:off x="2061708" y="2551466"/>
        <a:ext cx="6736216" cy="3021239"/>
      </dsp:txXfrm>
    </dsp:sp>
    <dsp:sp modelId="{4E326629-2CF1-4D9A-A526-C96500E25CAD}">
      <dsp:nvSpPr>
        <dsp:cNvPr id="0" name=""/>
        <dsp:cNvSpPr/>
      </dsp:nvSpPr>
      <dsp:spPr>
        <a:xfrm>
          <a:off x="302123" y="3230581"/>
          <a:ext cx="1759585" cy="166301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87E98-D80F-49F6-80ED-8BFE36BF1F34}">
      <dsp:nvSpPr>
        <dsp:cNvPr id="0" name=""/>
        <dsp:cNvSpPr/>
      </dsp:nvSpPr>
      <dsp:spPr>
        <a:xfrm>
          <a:off x="0" y="709306"/>
          <a:ext cx="4527069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351" tIns="624840" rIns="351351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Non-deposit taking NBFC</a:t>
          </a:r>
        </a:p>
      </dsp:txBody>
      <dsp:txXfrm>
        <a:off x="0" y="709306"/>
        <a:ext cx="4527069" cy="1228500"/>
      </dsp:txXfrm>
    </dsp:sp>
    <dsp:sp modelId="{079B01C3-996B-4F99-B468-0C18C658B915}">
      <dsp:nvSpPr>
        <dsp:cNvPr id="0" name=""/>
        <dsp:cNvSpPr/>
      </dsp:nvSpPr>
      <dsp:spPr>
        <a:xfrm>
          <a:off x="226353" y="266506"/>
          <a:ext cx="3168948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779" tIns="0" rIns="119779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NBFC-ND 11480</a:t>
          </a:r>
          <a:endParaRPr lang="en-US" sz="3000" kern="1200" dirty="0"/>
        </a:p>
      </dsp:txBody>
      <dsp:txXfrm>
        <a:off x="269584" y="309737"/>
        <a:ext cx="3082486" cy="799138"/>
      </dsp:txXfrm>
    </dsp:sp>
    <dsp:sp modelId="{5E0FDE1F-18D7-4C2D-828D-9012270BE247}">
      <dsp:nvSpPr>
        <dsp:cNvPr id="0" name=""/>
        <dsp:cNvSpPr/>
      </dsp:nvSpPr>
      <dsp:spPr>
        <a:xfrm>
          <a:off x="0" y="2542606"/>
          <a:ext cx="4527069" cy="250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351" tIns="624840" rIns="351351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Systematically important non-deposit taking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Asset size above 500 cr. [tougher norms]</a:t>
          </a:r>
          <a:endParaRPr lang="en-US" sz="3000" kern="1200" dirty="0"/>
        </a:p>
      </dsp:txBody>
      <dsp:txXfrm>
        <a:off x="0" y="2542606"/>
        <a:ext cx="4527069" cy="2504250"/>
      </dsp:txXfrm>
    </dsp:sp>
    <dsp:sp modelId="{D619E1B1-EC83-406A-B1E1-B28042F2C415}">
      <dsp:nvSpPr>
        <dsp:cNvPr id="0" name=""/>
        <dsp:cNvSpPr/>
      </dsp:nvSpPr>
      <dsp:spPr>
        <a:xfrm>
          <a:off x="226353" y="2099806"/>
          <a:ext cx="3168948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779" tIns="0" rIns="119779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NBFC-ND-SI (209)</a:t>
          </a:r>
        </a:p>
      </dsp:txBody>
      <dsp:txXfrm>
        <a:off x="269584" y="2143037"/>
        <a:ext cx="3082486" cy="79913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1B846-4184-438F-A7B7-D528DA5F7B5F}">
      <dsp:nvSpPr>
        <dsp:cNvPr id="0" name=""/>
        <dsp:cNvSpPr/>
      </dsp:nvSpPr>
      <dsp:spPr>
        <a:xfrm>
          <a:off x="0" y="533987"/>
          <a:ext cx="4157953" cy="3222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703" tIns="687324" rIns="322703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Deposit taking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>
              <a:solidFill>
                <a:srgbClr val="FF0000"/>
              </a:solidFill>
            </a:rPr>
            <a:t>SLR applicable</a:t>
          </a:r>
          <a:endParaRPr lang="en-US" sz="3300" kern="1200" dirty="0">
            <a:solidFill>
              <a:srgbClr val="FF0000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Mahindra fin, </a:t>
          </a:r>
          <a:r>
            <a:rPr lang="en-US" sz="3300" kern="1200" dirty="0" err="1" smtClean="0"/>
            <a:t>Muthoot</a:t>
          </a:r>
          <a:r>
            <a:rPr lang="en-US" sz="3300" kern="1200" dirty="0" smtClean="0"/>
            <a:t> capital service, </a:t>
          </a:r>
          <a:endParaRPr lang="en-US" sz="3300" kern="1200" dirty="0"/>
        </a:p>
      </dsp:txBody>
      <dsp:txXfrm>
        <a:off x="0" y="533987"/>
        <a:ext cx="4157953" cy="3222450"/>
      </dsp:txXfrm>
    </dsp:sp>
    <dsp:sp modelId="{4BAD3BC4-BD85-452C-AE1D-7D63D215C608}">
      <dsp:nvSpPr>
        <dsp:cNvPr id="0" name=""/>
        <dsp:cNvSpPr/>
      </dsp:nvSpPr>
      <dsp:spPr>
        <a:xfrm>
          <a:off x="207897" y="46907"/>
          <a:ext cx="2910567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013" tIns="0" rIns="110013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NBFC-D: ~202</a:t>
          </a:r>
          <a:endParaRPr lang="en-US" sz="3300" kern="1200" dirty="0"/>
        </a:p>
      </dsp:txBody>
      <dsp:txXfrm>
        <a:off x="255452" y="94462"/>
        <a:ext cx="2815457" cy="87905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B5906-5381-48B9-BAE4-E2DDEDF2BFC1}">
      <dsp:nvSpPr>
        <dsp:cNvPr id="0" name=""/>
        <dsp:cNvSpPr/>
      </dsp:nvSpPr>
      <dsp:spPr>
        <a:xfrm>
          <a:off x="836506" y="2594"/>
          <a:ext cx="2745000" cy="17123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127000" rIns="127000" bIns="1270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MSE: &gt;5.5 cr units</a:t>
          </a:r>
          <a:endParaRPr lang="en-US" sz="5000" kern="1200" dirty="0"/>
        </a:p>
      </dsp:txBody>
      <dsp:txXfrm>
        <a:off x="836506" y="2594"/>
        <a:ext cx="2745000" cy="1712314"/>
      </dsp:txXfrm>
    </dsp:sp>
    <dsp:sp modelId="{29271389-F50F-4E78-9D7B-49D9F0EFF6FA}">
      <dsp:nvSpPr>
        <dsp:cNvPr id="0" name=""/>
        <dsp:cNvSpPr/>
      </dsp:nvSpPr>
      <dsp:spPr>
        <a:xfrm>
          <a:off x="1331506" y="1800524"/>
          <a:ext cx="1755000" cy="1712314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127000" rIns="127000" bIns="1270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40% export</a:t>
          </a:r>
          <a:endParaRPr lang="en-US" sz="5000" kern="1200" dirty="0"/>
        </a:p>
      </dsp:txBody>
      <dsp:txXfrm>
        <a:off x="1331506" y="1800524"/>
        <a:ext cx="1755000" cy="1712314"/>
      </dsp:txXfrm>
    </dsp:sp>
    <dsp:sp modelId="{46C080BC-2EA2-4CF2-B959-37A6675B788D}">
      <dsp:nvSpPr>
        <dsp:cNvPr id="0" name=""/>
        <dsp:cNvSpPr/>
      </dsp:nvSpPr>
      <dsp:spPr>
        <a:xfrm>
          <a:off x="4006" y="3598454"/>
          <a:ext cx="4410000" cy="1712314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127000" rIns="127000" bIns="1270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&gt;60% owned by backward classes</a:t>
          </a:r>
          <a:endParaRPr lang="en-US" sz="5000" kern="1200" dirty="0"/>
        </a:p>
      </dsp:txBody>
      <dsp:txXfrm>
        <a:off x="4006" y="3598454"/>
        <a:ext cx="4410000" cy="171231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B5906-5381-48B9-BAE4-E2DDEDF2BFC1}">
      <dsp:nvSpPr>
        <dsp:cNvPr id="0" name=""/>
        <dsp:cNvSpPr/>
      </dsp:nvSpPr>
      <dsp:spPr>
        <a:xfrm>
          <a:off x="229006" y="64"/>
          <a:ext cx="3960000" cy="2591821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0" tIns="147320" rIns="147320" bIns="14732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Need working loans 50k-10L</a:t>
          </a:r>
          <a:endParaRPr lang="en-US" sz="5800" kern="1200" dirty="0"/>
        </a:p>
      </dsp:txBody>
      <dsp:txXfrm>
        <a:off x="229006" y="64"/>
        <a:ext cx="3960000" cy="2591821"/>
      </dsp:txXfrm>
    </dsp:sp>
    <dsp:sp modelId="{9F58050C-D3C7-411F-850E-B9137F323D37}">
      <dsp:nvSpPr>
        <dsp:cNvPr id="0" name=""/>
        <dsp:cNvSpPr/>
      </dsp:nvSpPr>
      <dsp:spPr>
        <a:xfrm>
          <a:off x="454006" y="2721477"/>
          <a:ext cx="3510000" cy="2591821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0" tIns="147320" rIns="147320" bIns="14732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But only 4% can access formal FI </a:t>
          </a:r>
          <a:r>
            <a:rPr lang="en-US" sz="5800" kern="1200" dirty="0" smtClean="0">
              <a:sym typeface="Wingdings" panose="05000000000000000000" pitchFamily="2" charset="2"/>
            </a:rPr>
            <a:t></a:t>
          </a:r>
          <a:endParaRPr lang="en-US" sz="5800" kern="1200" dirty="0"/>
        </a:p>
      </dsp:txBody>
      <dsp:txXfrm>
        <a:off x="454006" y="2721477"/>
        <a:ext cx="3510000" cy="25918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2E57A-EC73-4D68-BC13-A04532F6566B}">
      <dsp:nvSpPr>
        <dsp:cNvPr id="0" name=""/>
        <dsp:cNvSpPr/>
      </dsp:nvSpPr>
      <dsp:spPr>
        <a:xfrm>
          <a:off x="5045647" y="2444680"/>
          <a:ext cx="475672" cy="2362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2294"/>
              </a:lnTo>
              <a:lnTo>
                <a:pt x="475672" y="236229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F25C8-280F-46A4-BBCF-4C51998B0639}">
      <dsp:nvSpPr>
        <dsp:cNvPr id="0" name=""/>
        <dsp:cNvSpPr/>
      </dsp:nvSpPr>
      <dsp:spPr>
        <a:xfrm>
          <a:off x="5045647" y="2444680"/>
          <a:ext cx="475672" cy="928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765"/>
              </a:lnTo>
              <a:lnTo>
                <a:pt x="475672" y="92876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6E419-A394-4792-8D05-9B616E4300EC}">
      <dsp:nvSpPr>
        <dsp:cNvPr id="0" name=""/>
        <dsp:cNvSpPr/>
      </dsp:nvSpPr>
      <dsp:spPr>
        <a:xfrm>
          <a:off x="4398962" y="1011151"/>
          <a:ext cx="1915144" cy="42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000"/>
              </a:lnTo>
              <a:lnTo>
                <a:pt x="1915144" y="212000"/>
              </a:lnTo>
              <a:lnTo>
                <a:pt x="1915144" y="42400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8640B-95E1-4EE8-9FEA-ACB99C1FE074}">
      <dsp:nvSpPr>
        <dsp:cNvPr id="0" name=""/>
        <dsp:cNvSpPr/>
      </dsp:nvSpPr>
      <dsp:spPr>
        <a:xfrm>
          <a:off x="2601387" y="1011151"/>
          <a:ext cx="1797574" cy="424001"/>
        </a:xfrm>
        <a:custGeom>
          <a:avLst/>
          <a:gdLst/>
          <a:ahLst/>
          <a:cxnLst/>
          <a:rect l="0" t="0" r="0" b="0"/>
          <a:pathLst>
            <a:path>
              <a:moveTo>
                <a:pt x="1797574" y="0"/>
              </a:moveTo>
              <a:lnTo>
                <a:pt x="1797574" y="212000"/>
              </a:lnTo>
              <a:lnTo>
                <a:pt x="0" y="212000"/>
              </a:lnTo>
              <a:lnTo>
                <a:pt x="0" y="42400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DFF4F-F0FD-464B-BC8D-87C98163F76E}">
      <dsp:nvSpPr>
        <dsp:cNvPr id="0" name=""/>
        <dsp:cNvSpPr/>
      </dsp:nvSpPr>
      <dsp:spPr>
        <a:xfrm>
          <a:off x="2638457" y="1624"/>
          <a:ext cx="3521009" cy="100952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latin typeface="Franklin Gothic Demi Cond" panose="020B0706030402020204" pitchFamily="34" charset="0"/>
            </a:rPr>
            <a:t>Financial Market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2638457" y="1624"/>
        <a:ext cx="3521009" cy="1009527"/>
      </dsp:txXfrm>
    </dsp:sp>
    <dsp:sp modelId="{B3CF5EFF-E956-47E4-A010-C402D7FE2ED7}">
      <dsp:nvSpPr>
        <dsp:cNvPr id="0" name=""/>
        <dsp:cNvSpPr/>
      </dsp:nvSpPr>
      <dsp:spPr>
        <a:xfrm>
          <a:off x="898244" y="1435153"/>
          <a:ext cx="3406287" cy="10095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latin typeface="Franklin Gothic Demi Cond" panose="020B0706030402020204" pitchFamily="34" charset="0"/>
            </a:rPr>
            <a:t>Money Market</a:t>
          </a:r>
          <a:endParaRPr lang="en-US" sz="3800" kern="1200" dirty="0" smtClean="0">
            <a:latin typeface="Franklin Gothic Demi Cond" panose="020B0706030402020204" pitchFamily="34" charset="0"/>
          </a:endParaRPr>
        </a:p>
      </dsp:txBody>
      <dsp:txXfrm>
        <a:off x="898244" y="1435153"/>
        <a:ext cx="3406287" cy="1009527"/>
      </dsp:txXfrm>
    </dsp:sp>
    <dsp:sp modelId="{96789728-D549-4373-937D-63D0D2C099CD}">
      <dsp:nvSpPr>
        <dsp:cNvPr id="0" name=""/>
        <dsp:cNvSpPr/>
      </dsp:nvSpPr>
      <dsp:spPr>
        <a:xfrm>
          <a:off x="4728532" y="1435153"/>
          <a:ext cx="3171148" cy="10095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latin typeface="Franklin Gothic Demi Cond" panose="020B0706030402020204" pitchFamily="34" charset="0"/>
            </a:rPr>
            <a:t>Capital Market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4728532" y="1435153"/>
        <a:ext cx="3171148" cy="1009527"/>
      </dsp:txXfrm>
    </dsp:sp>
    <dsp:sp modelId="{64197F07-8635-4222-99BA-82519BE2A513}">
      <dsp:nvSpPr>
        <dsp:cNvPr id="0" name=""/>
        <dsp:cNvSpPr/>
      </dsp:nvSpPr>
      <dsp:spPr>
        <a:xfrm>
          <a:off x="5521319" y="2868682"/>
          <a:ext cx="2019055" cy="1009527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latin typeface="Franklin Gothic Demi Cond" panose="020B0706030402020204" pitchFamily="34" charset="0"/>
            </a:rPr>
            <a:t>Primary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5521319" y="2868682"/>
        <a:ext cx="2019055" cy="1009527"/>
      </dsp:txXfrm>
    </dsp:sp>
    <dsp:sp modelId="{79C4E884-41B2-4325-B9BC-BA595654B76D}">
      <dsp:nvSpPr>
        <dsp:cNvPr id="0" name=""/>
        <dsp:cNvSpPr/>
      </dsp:nvSpPr>
      <dsp:spPr>
        <a:xfrm>
          <a:off x="5521319" y="4302211"/>
          <a:ext cx="2019055" cy="100952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>
              <a:latin typeface="Franklin Gothic Demi Cond" panose="020B0706030402020204" pitchFamily="34" charset="0"/>
            </a:rPr>
            <a:t>Secondary</a:t>
          </a:r>
          <a:endParaRPr lang="en-US" sz="3800" kern="1200" dirty="0">
            <a:latin typeface="Franklin Gothic Demi Cond" panose="020B0706030402020204" pitchFamily="34" charset="0"/>
          </a:endParaRPr>
        </a:p>
      </dsp:txBody>
      <dsp:txXfrm>
        <a:off x="5521319" y="4302211"/>
        <a:ext cx="2019055" cy="100952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0C736-2E96-479B-8610-618A2F027780}">
      <dsp:nvSpPr>
        <dsp:cNvPr id="0" name=""/>
        <dsp:cNvSpPr/>
      </dsp:nvSpPr>
      <dsp:spPr>
        <a:xfrm>
          <a:off x="3701" y="1436656"/>
          <a:ext cx="2440049" cy="24400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Banks, other NBFCs (14%)</a:t>
          </a:r>
          <a:endParaRPr lang="en-US" sz="3300" kern="1200" dirty="0"/>
        </a:p>
      </dsp:txBody>
      <dsp:txXfrm>
        <a:off x="361038" y="1793993"/>
        <a:ext cx="1725375" cy="1725375"/>
      </dsp:txXfrm>
    </dsp:sp>
    <dsp:sp modelId="{82EB86FD-8AE9-49FF-9EC9-812A04E21B9A}">
      <dsp:nvSpPr>
        <dsp:cNvPr id="0" name=""/>
        <dsp:cNvSpPr/>
      </dsp:nvSpPr>
      <dsp:spPr>
        <a:xfrm rot="19041445">
          <a:off x="2410840" y="2319955"/>
          <a:ext cx="7971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710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03A0A-236D-4E73-8A26-0747D856841E}">
      <dsp:nvSpPr>
        <dsp:cNvPr id="0" name=""/>
        <dsp:cNvSpPr/>
      </dsp:nvSpPr>
      <dsp:spPr>
        <a:xfrm rot="13358555">
          <a:off x="5589981" y="2319955"/>
          <a:ext cx="7971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710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88069-5226-46F4-9D8A-037EF768F08D}">
      <dsp:nvSpPr>
        <dsp:cNvPr id="0" name=""/>
        <dsp:cNvSpPr/>
      </dsp:nvSpPr>
      <dsp:spPr>
        <a:xfrm>
          <a:off x="3102564" y="2049967"/>
          <a:ext cx="2852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4CFC0-AB0C-40D9-B251-45462D4BD8DD}">
      <dsp:nvSpPr>
        <dsp:cNvPr id="0" name=""/>
        <dsp:cNvSpPr/>
      </dsp:nvSpPr>
      <dsp:spPr>
        <a:xfrm>
          <a:off x="3387771" y="1443252"/>
          <a:ext cx="2022381" cy="121342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Bandhan</a:t>
          </a:r>
          <a:endParaRPr lang="en-US" sz="3500" kern="1200" dirty="0"/>
        </a:p>
      </dsp:txBody>
      <dsp:txXfrm>
        <a:off x="3387771" y="1443252"/>
        <a:ext cx="2022381" cy="1213428"/>
      </dsp:txXfrm>
    </dsp:sp>
    <dsp:sp modelId="{5E82F6E7-A624-47C3-89F9-9D838D461FF7}">
      <dsp:nvSpPr>
        <dsp:cNvPr id="0" name=""/>
        <dsp:cNvSpPr/>
      </dsp:nvSpPr>
      <dsp:spPr>
        <a:xfrm>
          <a:off x="5410153" y="2049967"/>
          <a:ext cx="2852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9B621-9100-44D1-B9EF-1E381C98AE44}">
      <dsp:nvSpPr>
        <dsp:cNvPr id="0" name=""/>
        <dsp:cNvSpPr/>
      </dsp:nvSpPr>
      <dsp:spPr>
        <a:xfrm rot="2558555">
          <a:off x="2410840" y="2993407"/>
          <a:ext cx="7971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710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F1DA4-B13D-45F3-B0C8-0775CF67635E}">
      <dsp:nvSpPr>
        <dsp:cNvPr id="0" name=""/>
        <dsp:cNvSpPr/>
      </dsp:nvSpPr>
      <dsp:spPr>
        <a:xfrm rot="8241445">
          <a:off x="5589981" y="2993407"/>
          <a:ext cx="7971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710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CC49B-908E-4242-AC01-A606991930AE}">
      <dsp:nvSpPr>
        <dsp:cNvPr id="0" name=""/>
        <dsp:cNvSpPr/>
      </dsp:nvSpPr>
      <dsp:spPr>
        <a:xfrm>
          <a:off x="3102564" y="3263395"/>
          <a:ext cx="2852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BDFB1-BAD1-4342-92BD-0C0F09C35C17}">
      <dsp:nvSpPr>
        <dsp:cNvPr id="0" name=""/>
        <dsp:cNvSpPr/>
      </dsp:nvSpPr>
      <dsp:spPr>
        <a:xfrm>
          <a:off x="3387771" y="2656681"/>
          <a:ext cx="2022381" cy="121342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Ujjivan</a:t>
          </a:r>
          <a:endParaRPr lang="en-US" sz="3500" kern="1200" dirty="0"/>
        </a:p>
      </dsp:txBody>
      <dsp:txXfrm>
        <a:off x="3387771" y="2656681"/>
        <a:ext cx="2022381" cy="1213428"/>
      </dsp:txXfrm>
    </dsp:sp>
    <dsp:sp modelId="{97EAB1A3-31F1-4821-AA89-BAF8F361CA93}">
      <dsp:nvSpPr>
        <dsp:cNvPr id="0" name=""/>
        <dsp:cNvSpPr/>
      </dsp:nvSpPr>
      <dsp:spPr>
        <a:xfrm>
          <a:off x="5410153" y="3263395"/>
          <a:ext cx="2852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586C6-6329-4811-9E85-F793371B3A01}">
      <dsp:nvSpPr>
        <dsp:cNvPr id="0" name=""/>
        <dsp:cNvSpPr/>
      </dsp:nvSpPr>
      <dsp:spPr>
        <a:xfrm>
          <a:off x="6354174" y="1436656"/>
          <a:ext cx="2440049" cy="24400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SHG, MSE</a:t>
          </a:r>
          <a:br>
            <a:rPr lang="en-US" sz="3300" kern="1200" dirty="0" smtClean="0"/>
          </a:br>
          <a:r>
            <a:rPr lang="en-US" sz="3300" kern="1200" dirty="0" smtClean="0"/>
            <a:t>24%</a:t>
          </a:r>
          <a:endParaRPr lang="en-US" sz="3300" kern="1200" dirty="0"/>
        </a:p>
      </dsp:txBody>
      <dsp:txXfrm>
        <a:off x="6711511" y="1793993"/>
        <a:ext cx="1725375" cy="17253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FF81B-45D5-4D34-BB26-47AFC5E6A9EF}">
      <dsp:nvSpPr>
        <dsp:cNvPr id="0" name=""/>
        <dsp:cNvSpPr/>
      </dsp:nvSpPr>
      <dsp:spPr>
        <a:xfrm>
          <a:off x="0" y="0"/>
          <a:ext cx="8797925" cy="1421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Beginning: </a:t>
          </a:r>
          <a:r>
            <a:rPr lang="en-US" sz="2800" b="1" u="sng" kern="1200" dirty="0" smtClean="0"/>
            <a:t>Indian Mudra not the 1</a:t>
          </a:r>
          <a:r>
            <a:rPr lang="en-US" sz="2800" b="1" u="sng" kern="1200" baseline="30000" dirty="0" smtClean="0"/>
            <a:t>st</a:t>
          </a:r>
          <a:r>
            <a:rPr lang="en-US" sz="2800" b="1" u="sng" kern="1200" dirty="0" smtClean="0"/>
            <a:t> in world </a:t>
          </a:r>
          <a:endParaRPr lang="en-US" sz="2800" b="1" u="sng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1990: Bangladesh  </a:t>
          </a:r>
          <a:r>
            <a:rPr lang="en-US" sz="2200" kern="1200" dirty="0" err="1" smtClean="0"/>
            <a:t>Palli</a:t>
          </a:r>
          <a:r>
            <a:rPr lang="en-US" sz="2200" kern="1200" dirty="0" smtClean="0"/>
            <a:t> Karma-</a:t>
          </a:r>
          <a:r>
            <a:rPr lang="en-US" sz="2200" kern="1200" dirty="0" err="1" smtClean="0"/>
            <a:t>Sahayak</a:t>
          </a:r>
          <a:r>
            <a:rPr lang="en-US" sz="2200" kern="1200" dirty="0" smtClean="0"/>
            <a:t> Foundation (PKSF).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Announced in Budget 2015</a:t>
          </a:r>
        </a:p>
      </dsp:txBody>
      <dsp:txXfrm>
        <a:off x="1958571" y="0"/>
        <a:ext cx="6839353" cy="1421458"/>
      </dsp:txXfrm>
    </dsp:sp>
    <dsp:sp modelId="{BCE1E214-3984-4CE2-87EB-CDE128B212F2}">
      <dsp:nvSpPr>
        <dsp:cNvPr id="0" name=""/>
        <dsp:cNvSpPr/>
      </dsp:nvSpPr>
      <dsp:spPr>
        <a:xfrm>
          <a:off x="479059" y="143323"/>
          <a:ext cx="1199438" cy="113481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87467-91DA-47CE-886A-116F7E826127}">
      <dsp:nvSpPr>
        <dsp:cNvPr id="0" name=""/>
        <dsp:cNvSpPr/>
      </dsp:nvSpPr>
      <dsp:spPr>
        <a:xfrm>
          <a:off x="0" y="1620444"/>
          <a:ext cx="8797925" cy="1989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Structure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HQ: Mumbai, Bank….X.. RBI registered as NBFC- ND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100% subsidiary of SIDBI (Rs.750 cr) [Law is pending.]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RBI’s order: PSL shortfall-&gt; 20k Cr. Mudra refinance fund</a:t>
          </a:r>
        </a:p>
      </dsp:txBody>
      <dsp:txXfrm>
        <a:off x="1958571" y="1620444"/>
        <a:ext cx="6839353" cy="1989862"/>
      </dsp:txXfrm>
    </dsp:sp>
    <dsp:sp modelId="{1FB7D352-BDE2-4176-890B-8EB893EE10DC}">
      <dsp:nvSpPr>
        <dsp:cNvPr id="0" name=""/>
        <dsp:cNvSpPr/>
      </dsp:nvSpPr>
      <dsp:spPr>
        <a:xfrm>
          <a:off x="414834" y="1819430"/>
          <a:ext cx="1327888" cy="15918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2FC0E2-FF00-4EF5-9D7D-F8B8BA97296D}">
      <dsp:nvSpPr>
        <dsp:cNvPr id="0" name=""/>
        <dsp:cNvSpPr/>
      </dsp:nvSpPr>
      <dsp:spPr>
        <a:xfrm>
          <a:off x="0" y="3809292"/>
          <a:ext cx="8797925" cy="19898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Function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Micro enterprises-&gt; develop, Financial literacy, training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Give last mile loans via SCB, RRB, Cooperatives, MFI etc.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Direct lending </a:t>
          </a:r>
          <a:r>
            <a:rPr lang="en-US" sz="2200" kern="1200" dirty="0" err="1" smtClean="0"/>
            <a:t>nahi</a:t>
          </a:r>
          <a:r>
            <a:rPr lang="en-US" sz="2200" kern="1200" dirty="0" smtClean="0"/>
            <a:t> </a:t>
          </a:r>
          <a:r>
            <a:rPr lang="en-US" sz="2200" b="1" u="sng" kern="1200" dirty="0" smtClean="0"/>
            <a:t>INDIRECT Lending.</a:t>
          </a:r>
        </a:p>
      </dsp:txBody>
      <dsp:txXfrm>
        <a:off x="1958571" y="3809292"/>
        <a:ext cx="6839353" cy="1989862"/>
      </dsp:txXfrm>
    </dsp:sp>
    <dsp:sp modelId="{F5D2CF34-51E4-4929-B6A2-A2446A9BADBA}">
      <dsp:nvSpPr>
        <dsp:cNvPr id="0" name=""/>
        <dsp:cNvSpPr/>
      </dsp:nvSpPr>
      <dsp:spPr>
        <a:xfrm>
          <a:off x="414834" y="4008278"/>
          <a:ext cx="1327888" cy="15918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E4F53-DA87-471D-824B-6C9F02FF0E4C}">
      <dsp:nvSpPr>
        <dsp:cNvPr id="0" name=""/>
        <dsp:cNvSpPr/>
      </dsp:nvSpPr>
      <dsp:spPr>
        <a:xfrm>
          <a:off x="1187" y="1275076"/>
          <a:ext cx="1492182" cy="864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Overdraft</a:t>
          </a:r>
          <a:endParaRPr lang="en-US" sz="2000" kern="1200" dirty="0"/>
        </a:p>
      </dsp:txBody>
      <dsp:txXfrm>
        <a:off x="1187" y="1275076"/>
        <a:ext cx="1492182" cy="576000"/>
      </dsp:txXfrm>
    </dsp:sp>
    <dsp:sp modelId="{EC80C1BB-23FF-48CC-B7ED-CE5FCB8AC17A}">
      <dsp:nvSpPr>
        <dsp:cNvPr id="0" name=""/>
        <dsp:cNvSpPr/>
      </dsp:nvSpPr>
      <dsp:spPr>
        <a:xfrm>
          <a:off x="306815" y="1851076"/>
          <a:ext cx="1492182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5000/- JDY</a:t>
          </a:r>
          <a:endParaRPr lang="en-US" sz="2000" kern="1200" dirty="0"/>
        </a:p>
      </dsp:txBody>
      <dsp:txXfrm>
        <a:off x="340556" y="1884817"/>
        <a:ext cx="1424700" cy="1084518"/>
      </dsp:txXfrm>
    </dsp:sp>
    <dsp:sp modelId="{718AEEB9-AD1A-45AE-BB53-184B3B06027D}">
      <dsp:nvSpPr>
        <dsp:cNvPr id="0" name=""/>
        <dsp:cNvSpPr/>
      </dsp:nvSpPr>
      <dsp:spPr>
        <a:xfrm>
          <a:off x="1719579" y="1377321"/>
          <a:ext cx="479564" cy="371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19579" y="1451623"/>
        <a:ext cx="368111" cy="222906"/>
      </dsp:txXfrm>
    </dsp:sp>
    <dsp:sp modelId="{A23ADE07-0658-404B-BCF2-44C67560B362}">
      <dsp:nvSpPr>
        <dsp:cNvPr id="0" name=""/>
        <dsp:cNvSpPr/>
      </dsp:nvSpPr>
      <dsp:spPr>
        <a:xfrm>
          <a:off x="2398207" y="1275076"/>
          <a:ext cx="1492182" cy="864000"/>
        </a:xfrm>
        <a:prstGeom prst="roundRect">
          <a:avLst>
            <a:gd name="adj" fmla="val 1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Shishu</a:t>
          </a:r>
          <a:r>
            <a:rPr lang="en-US" sz="2000" kern="1200" dirty="0" smtClean="0"/>
            <a:t> Loan</a:t>
          </a:r>
          <a:endParaRPr lang="en-US" sz="2000" kern="1200" dirty="0"/>
        </a:p>
      </dsp:txBody>
      <dsp:txXfrm>
        <a:off x="2398207" y="1275076"/>
        <a:ext cx="1492182" cy="576000"/>
      </dsp:txXfrm>
    </dsp:sp>
    <dsp:sp modelId="{674122DA-A181-4165-97DD-A8DDC2FF0F82}">
      <dsp:nvSpPr>
        <dsp:cNvPr id="0" name=""/>
        <dsp:cNvSpPr/>
      </dsp:nvSpPr>
      <dsp:spPr>
        <a:xfrm>
          <a:off x="2703835" y="1851076"/>
          <a:ext cx="1492182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Upto</a:t>
          </a:r>
          <a:r>
            <a:rPr lang="en-US" sz="2000" kern="1200" dirty="0" smtClean="0"/>
            <a:t> 50k</a:t>
          </a:r>
          <a:endParaRPr lang="en-US" sz="2000" kern="1200" dirty="0"/>
        </a:p>
      </dsp:txBody>
      <dsp:txXfrm>
        <a:off x="2737576" y="1884817"/>
        <a:ext cx="1424700" cy="1084518"/>
      </dsp:txXfrm>
    </dsp:sp>
    <dsp:sp modelId="{FE7CD714-3889-4A07-A658-523F82A38F3F}">
      <dsp:nvSpPr>
        <dsp:cNvPr id="0" name=""/>
        <dsp:cNvSpPr/>
      </dsp:nvSpPr>
      <dsp:spPr>
        <a:xfrm>
          <a:off x="4116599" y="1377321"/>
          <a:ext cx="479564" cy="371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116599" y="1451623"/>
        <a:ext cx="368111" cy="222906"/>
      </dsp:txXfrm>
    </dsp:sp>
    <dsp:sp modelId="{D0DE99B4-46C1-4B5B-AAD9-26041FDB2E4E}">
      <dsp:nvSpPr>
        <dsp:cNvPr id="0" name=""/>
        <dsp:cNvSpPr/>
      </dsp:nvSpPr>
      <dsp:spPr>
        <a:xfrm>
          <a:off x="4795228" y="1275076"/>
          <a:ext cx="1492182" cy="864000"/>
        </a:xfrm>
        <a:prstGeom prst="roundRect">
          <a:avLst>
            <a:gd name="adj" fmla="val 1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Kishor</a:t>
          </a:r>
          <a:endParaRPr lang="en-US" sz="2000" kern="1200" dirty="0"/>
        </a:p>
      </dsp:txBody>
      <dsp:txXfrm>
        <a:off x="4795228" y="1275076"/>
        <a:ext cx="1492182" cy="576000"/>
      </dsp:txXfrm>
    </dsp:sp>
    <dsp:sp modelId="{91A8B5C6-9409-4AF5-9FBC-D9EC4AAC0C90}">
      <dsp:nvSpPr>
        <dsp:cNvPr id="0" name=""/>
        <dsp:cNvSpPr/>
      </dsp:nvSpPr>
      <dsp:spPr>
        <a:xfrm>
          <a:off x="5100855" y="1851076"/>
          <a:ext cx="1492182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&gt;50-5 L</a:t>
          </a:r>
          <a:endParaRPr lang="en-US" sz="2000" kern="1200" dirty="0"/>
        </a:p>
      </dsp:txBody>
      <dsp:txXfrm>
        <a:off x="5134596" y="1884817"/>
        <a:ext cx="1424700" cy="1084518"/>
      </dsp:txXfrm>
    </dsp:sp>
    <dsp:sp modelId="{5E29F714-E883-4D82-9990-3D18D8188CCD}">
      <dsp:nvSpPr>
        <dsp:cNvPr id="0" name=""/>
        <dsp:cNvSpPr/>
      </dsp:nvSpPr>
      <dsp:spPr>
        <a:xfrm>
          <a:off x="6513619" y="1377321"/>
          <a:ext cx="479564" cy="371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513619" y="1451623"/>
        <a:ext cx="368111" cy="222906"/>
      </dsp:txXfrm>
    </dsp:sp>
    <dsp:sp modelId="{ADA555F0-3844-4C75-9DAD-7D4AAC5FE649}">
      <dsp:nvSpPr>
        <dsp:cNvPr id="0" name=""/>
        <dsp:cNvSpPr/>
      </dsp:nvSpPr>
      <dsp:spPr>
        <a:xfrm>
          <a:off x="7192248" y="1275076"/>
          <a:ext cx="1492182" cy="864000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Tarun</a:t>
          </a:r>
          <a:endParaRPr lang="en-US" sz="2000" kern="1200" dirty="0"/>
        </a:p>
      </dsp:txBody>
      <dsp:txXfrm>
        <a:off x="7192248" y="1275076"/>
        <a:ext cx="1492182" cy="576000"/>
      </dsp:txXfrm>
    </dsp:sp>
    <dsp:sp modelId="{F304BC48-D674-4CDB-A167-F3CDD2A14A37}">
      <dsp:nvSpPr>
        <dsp:cNvPr id="0" name=""/>
        <dsp:cNvSpPr/>
      </dsp:nvSpPr>
      <dsp:spPr>
        <a:xfrm>
          <a:off x="7497876" y="1851076"/>
          <a:ext cx="1492182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&gt;5-10L</a:t>
          </a:r>
          <a:endParaRPr lang="en-US" sz="2000" kern="1200" dirty="0"/>
        </a:p>
      </dsp:txBody>
      <dsp:txXfrm>
        <a:off x="7531617" y="1884817"/>
        <a:ext cx="1424700" cy="10845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6175B-9593-464E-990B-296D17EBCE18}">
      <dsp:nvSpPr>
        <dsp:cNvPr id="0" name=""/>
        <dsp:cNvSpPr/>
      </dsp:nvSpPr>
      <dsp:spPr>
        <a:xfrm rot="5400000">
          <a:off x="850302" y="1552400"/>
          <a:ext cx="1372964" cy="15630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5F09E-B5CC-4399-9400-C7890ED2D13A}">
      <dsp:nvSpPr>
        <dsp:cNvPr id="0" name=""/>
        <dsp:cNvSpPr/>
      </dsp:nvSpPr>
      <dsp:spPr>
        <a:xfrm>
          <a:off x="486549" y="30441"/>
          <a:ext cx="2311264" cy="16178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MUDRA</a:t>
          </a:r>
          <a:endParaRPr lang="en-US" sz="3100" kern="1200" dirty="0"/>
        </a:p>
      </dsp:txBody>
      <dsp:txXfrm>
        <a:off x="565538" y="109430"/>
        <a:ext cx="2153286" cy="1459832"/>
      </dsp:txXfrm>
    </dsp:sp>
    <dsp:sp modelId="{12FBF657-A861-4AA0-9916-2BB1EE049DFF}">
      <dsp:nvSpPr>
        <dsp:cNvPr id="0" name=""/>
        <dsp:cNvSpPr/>
      </dsp:nvSpPr>
      <dsp:spPr>
        <a:xfrm>
          <a:off x="2797814" y="184737"/>
          <a:ext cx="1680993" cy="1307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Min. 10% for NBFC</a:t>
          </a:r>
          <a:endParaRPr lang="en-US" sz="2800" kern="1200" dirty="0"/>
        </a:p>
      </dsp:txBody>
      <dsp:txXfrm>
        <a:off x="2797814" y="184737"/>
        <a:ext cx="1680993" cy="1307585"/>
      </dsp:txXfrm>
    </dsp:sp>
    <dsp:sp modelId="{B24E11FA-DF0E-4123-81B8-5EDEB2EED93D}">
      <dsp:nvSpPr>
        <dsp:cNvPr id="0" name=""/>
        <dsp:cNvSpPr/>
      </dsp:nvSpPr>
      <dsp:spPr>
        <a:xfrm rot="5400000">
          <a:off x="2766585" y="3369735"/>
          <a:ext cx="1372964" cy="15630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C064B-65DA-472D-AAFF-A25B7B5AB645}">
      <dsp:nvSpPr>
        <dsp:cNvPr id="0" name=""/>
        <dsp:cNvSpPr/>
      </dsp:nvSpPr>
      <dsp:spPr>
        <a:xfrm>
          <a:off x="2402833" y="1847776"/>
          <a:ext cx="2311264" cy="16178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Sriram</a:t>
          </a:r>
          <a:r>
            <a:rPr lang="en-US" sz="3100" kern="1200" dirty="0" smtClean="0"/>
            <a:t> Transport fin.</a:t>
          </a:r>
          <a:endParaRPr lang="en-US" sz="3100" kern="1200" dirty="0"/>
        </a:p>
      </dsp:txBody>
      <dsp:txXfrm>
        <a:off x="2481822" y="1926765"/>
        <a:ext cx="2153286" cy="1459832"/>
      </dsp:txXfrm>
    </dsp:sp>
    <dsp:sp modelId="{35847972-4EA0-4F06-9208-B6954B3C63D6}">
      <dsp:nvSpPr>
        <dsp:cNvPr id="0" name=""/>
        <dsp:cNvSpPr/>
      </dsp:nvSpPr>
      <dsp:spPr>
        <a:xfrm>
          <a:off x="4512740" y="2002071"/>
          <a:ext cx="2083709" cy="1307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Max. spread 10% for NBFC</a:t>
          </a:r>
          <a:endParaRPr lang="en-US" sz="2800" kern="1200" dirty="0"/>
        </a:p>
      </dsp:txBody>
      <dsp:txXfrm>
        <a:off x="4512740" y="2002071"/>
        <a:ext cx="2083709" cy="1307585"/>
      </dsp:txXfrm>
    </dsp:sp>
    <dsp:sp modelId="{DD563978-94FD-4A89-8D54-631E5AB4827C}">
      <dsp:nvSpPr>
        <dsp:cNvPr id="0" name=""/>
        <dsp:cNvSpPr/>
      </dsp:nvSpPr>
      <dsp:spPr>
        <a:xfrm>
          <a:off x="4319117" y="3665110"/>
          <a:ext cx="2311264" cy="161781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Bulldozer</a:t>
          </a:r>
          <a:endParaRPr lang="en-US" sz="3100" kern="1200" dirty="0"/>
        </a:p>
      </dsp:txBody>
      <dsp:txXfrm>
        <a:off x="4398106" y="3744099"/>
        <a:ext cx="2153286" cy="1459832"/>
      </dsp:txXfrm>
    </dsp:sp>
    <dsp:sp modelId="{99001DC9-EEE6-444E-A62F-928728657956}">
      <dsp:nvSpPr>
        <dsp:cNvPr id="0" name=""/>
        <dsp:cNvSpPr/>
      </dsp:nvSpPr>
      <dsp:spPr>
        <a:xfrm>
          <a:off x="6630381" y="3819406"/>
          <a:ext cx="1680993" cy="1307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“MUDRA” loan @20%</a:t>
          </a:r>
          <a:endParaRPr lang="en-US" sz="2600" kern="1200" dirty="0"/>
        </a:p>
      </dsp:txBody>
      <dsp:txXfrm>
        <a:off x="6630381" y="3819406"/>
        <a:ext cx="1680993" cy="130758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A3F7C-0626-4FDD-8177-BA9079331CFF}">
      <dsp:nvSpPr>
        <dsp:cNvPr id="0" name=""/>
        <dsp:cNvSpPr/>
      </dsp:nvSpPr>
      <dsp:spPr>
        <a:xfrm>
          <a:off x="5193" y="536715"/>
          <a:ext cx="1552173" cy="9313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Deposit</a:t>
          </a:r>
          <a:endParaRPr lang="en-US" sz="2600" kern="1200" dirty="0"/>
        </a:p>
      </dsp:txBody>
      <dsp:txXfrm>
        <a:off x="32470" y="563992"/>
        <a:ext cx="1497619" cy="876750"/>
      </dsp:txXfrm>
    </dsp:sp>
    <dsp:sp modelId="{1C1FABF0-F3E4-4795-AE99-3E45EB95C3BD}">
      <dsp:nvSpPr>
        <dsp:cNvPr id="0" name=""/>
        <dsp:cNvSpPr/>
      </dsp:nvSpPr>
      <dsp:spPr>
        <a:xfrm>
          <a:off x="1712584" y="809898"/>
          <a:ext cx="329060" cy="3849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1712584" y="886886"/>
        <a:ext cx="230342" cy="230963"/>
      </dsp:txXfrm>
    </dsp:sp>
    <dsp:sp modelId="{221BAA52-4A22-4706-815E-D514B9A80B5E}">
      <dsp:nvSpPr>
        <dsp:cNvPr id="0" name=""/>
        <dsp:cNvSpPr/>
      </dsp:nvSpPr>
      <dsp:spPr>
        <a:xfrm>
          <a:off x="2178236" y="536715"/>
          <a:ext cx="1552173" cy="931304"/>
        </a:xfrm>
        <a:prstGeom prst="roundRect">
          <a:avLst>
            <a:gd name="adj" fmla="val 1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Bank Spread</a:t>
          </a:r>
          <a:endParaRPr lang="en-US" sz="2600" kern="1200" dirty="0"/>
        </a:p>
      </dsp:txBody>
      <dsp:txXfrm>
        <a:off x="2205513" y="563992"/>
        <a:ext cx="1497619" cy="876750"/>
      </dsp:txXfrm>
    </dsp:sp>
    <dsp:sp modelId="{A148544E-1864-481D-9C69-3323D8CC4512}">
      <dsp:nvSpPr>
        <dsp:cNvPr id="0" name=""/>
        <dsp:cNvSpPr/>
      </dsp:nvSpPr>
      <dsp:spPr>
        <a:xfrm>
          <a:off x="3885627" y="809898"/>
          <a:ext cx="329060" cy="3849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3885627" y="886886"/>
        <a:ext cx="230342" cy="230963"/>
      </dsp:txXfrm>
    </dsp:sp>
    <dsp:sp modelId="{5297144B-9320-4BC6-A59F-811C0EE0C6DC}">
      <dsp:nvSpPr>
        <dsp:cNvPr id="0" name=""/>
        <dsp:cNvSpPr/>
      </dsp:nvSpPr>
      <dsp:spPr>
        <a:xfrm>
          <a:off x="4351279" y="536715"/>
          <a:ext cx="1552173" cy="931304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Credit</a:t>
          </a:r>
          <a:endParaRPr lang="en-US" sz="2600" kern="1200" dirty="0"/>
        </a:p>
      </dsp:txBody>
      <dsp:txXfrm>
        <a:off x="4378556" y="563992"/>
        <a:ext cx="1497619" cy="87675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E74B-8191-4B3E-831C-4669876A2DB1}">
      <dsp:nvSpPr>
        <dsp:cNvPr id="0" name=""/>
        <dsp:cNvSpPr/>
      </dsp:nvSpPr>
      <dsp:spPr>
        <a:xfrm>
          <a:off x="313970" y="1794"/>
          <a:ext cx="2160000" cy="1184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Indigenous banker</a:t>
          </a:r>
          <a:endParaRPr lang="en-US" sz="3800" kern="1200" dirty="0"/>
        </a:p>
      </dsp:txBody>
      <dsp:txXfrm>
        <a:off x="313970" y="1794"/>
        <a:ext cx="2160000" cy="1184050"/>
      </dsp:txXfrm>
    </dsp:sp>
    <dsp:sp modelId="{16DD18DE-6EF0-40BD-A251-3D3A41354EF1}">
      <dsp:nvSpPr>
        <dsp:cNvPr id="0" name=""/>
        <dsp:cNvSpPr/>
      </dsp:nvSpPr>
      <dsp:spPr>
        <a:xfrm>
          <a:off x="133970" y="1245047"/>
          <a:ext cx="2520000" cy="1184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Moneylender</a:t>
          </a:r>
          <a:endParaRPr lang="en-US" sz="3800" kern="1200" dirty="0"/>
        </a:p>
      </dsp:txBody>
      <dsp:txXfrm>
        <a:off x="133970" y="1245047"/>
        <a:ext cx="2520000" cy="1184050"/>
      </dsp:txXfrm>
    </dsp:sp>
    <dsp:sp modelId="{D75763B0-3F9B-4606-BC55-0BD194B1267E}">
      <dsp:nvSpPr>
        <dsp:cNvPr id="0" name=""/>
        <dsp:cNvSpPr/>
      </dsp:nvSpPr>
      <dsp:spPr>
        <a:xfrm>
          <a:off x="471470" y="2488300"/>
          <a:ext cx="1845000" cy="1184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Financial Broker</a:t>
          </a:r>
          <a:endParaRPr lang="en-US" sz="3800" kern="1200" dirty="0"/>
        </a:p>
      </dsp:txBody>
      <dsp:txXfrm>
        <a:off x="471470" y="2488300"/>
        <a:ext cx="1845000" cy="118405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BE5D5-D657-4805-A1DF-8830F6866DA1}">
      <dsp:nvSpPr>
        <dsp:cNvPr id="0" name=""/>
        <dsp:cNvSpPr/>
      </dsp:nvSpPr>
      <dsp:spPr>
        <a:xfrm>
          <a:off x="0" y="37055"/>
          <a:ext cx="8797925" cy="684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3000" kern="1200" dirty="0" smtClean="0"/>
            <a:t>Indigenous banker</a:t>
          </a:r>
          <a:r>
            <a:rPr lang="en-US" sz="3000" kern="1200" dirty="0" smtClean="0"/>
            <a:t> [18-36%]</a:t>
          </a:r>
          <a:endParaRPr lang="x-none" sz="3000" kern="1200" dirty="0"/>
        </a:p>
      </dsp:txBody>
      <dsp:txXfrm>
        <a:off x="33412" y="70467"/>
        <a:ext cx="8731101" cy="617626"/>
      </dsp:txXfrm>
    </dsp:sp>
    <dsp:sp modelId="{B4259D72-9825-48DD-856A-E1191284A748}">
      <dsp:nvSpPr>
        <dsp:cNvPr id="0" name=""/>
        <dsp:cNvSpPr/>
      </dsp:nvSpPr>
      <dsp:spPr>
        <a:xfrm>
          <a:off x="0" y="721505"/>
          <a:ext cx="8797925" cy="217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Since medieval times: </a:t>
          </a:r>
          <a:r>
            <a:rPr lang="x-none" sz="2300" kern="1200" dirty="0" smtClean="0"/>
            <a:t>Shroff, Shikarpuri</a:t>
          </a:r>
          <a:r>
            <a:rPr lang="en-US" sz="2300" kern="1200" dirty="0" smtClean="0"/>
            <a:t>,</a:t>
          </a:r>
          <a:r>
            <a:rPr lang="x-none" sz="2300" kern="1200" dirty="0" smtClean="0"/>
            <a:t> Chettiar, Marwari, Aiyar, Rastogi..</a:t>
          </a:r>
          <a:endParaRPr lang="x-none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x-none" sz="2300" kern="1200" dirty="0" smtClean="0"/>
            <a:t>Part of the money is mobilized from public</a:t>
          </a:r>
          <a:r>
            <a:rPr lang="en-US" sz="2300" kern="1200" dirty="0" smtClean="0"/>
            <a:t>: 1) </a:t>
          </a:r>
          <a:r>
            <a:rPr lang="x-none" sz="2300" kern="1200" dirty="0" smtClean="0"/>
            <a:t>Hundi</a:t>
          </a:r>
          <a:r>
            <a:rPr lang="en-US" sz="2300" kern="1200" dirty="0" smtClean="0"/>
            <a:t>: bill of exchange; 2) </a:t>
          </a:r>
          <a:r>
            <a:rPr lang="x-none" sz="2300" kern="1200" dirty="0" smtClean="0"/>
            <a:t>Commercial bills</a:t>
          </a:r>
          <a:r>
            <a:rPr lang="en-US" sz="2300" kern="1200" dirty="0" smtClean="0"/>
            <a:t> (like T-bills); </a:t>
          </a:r>
          <a:endParaRPr lang="x-none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x-none" sz="2300" kern="1200" dirty="0" smtClean="0"/>
            <a:t>1980: Bombay alone Shroff</a:t>
          </a:r>
          <a:r>
            <a:rPr lang="en-US" sz="2300" kern="1200" dirty="0" smtClean="0"/>
            <a:t> </a:t>
          </a:r>
          <a:r>
            <a:rPr lang="x-none" sz="2300" kern="1200" dirty="0" smtClean="0"/>
            <a:t>+ Marwari</a:t>
          </a:r>
          <a:r>
            <a:rPr lang="en-US" sz="2300" kern="1200" dirty="0" smtClean="0"/>
            <a:t> = &gt;1500 cr.</a:t>
          </a:r>
          <a:endParaRPr lang="x-none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x-none" sz="2300" kern="1200" dirty="0" smtClean="0"/>
            <a:t>Cost lower because don't have to CRR, SLR</a:t>
          </a:r>
          <a:r>
            <a:rPr lang="en-US" sz="2300" kern="1200" dirty="0" smtClean="0"/>
            <a:t>; NPA lower (intelligence higher).</a:t>
          </a:r>
          <a:endParaRPr lang="x-none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Local and segmented so money doesn't reach everywhere: </a:t>
          </a:r>
          <a:r>
            <a:rPr lang="en-US" sz="2300" strike="sngStrike" kern="1200" dirty="0" smtClean="0"/>
            <a:t>CBS, E-Banking</a:t>
          </a:r>
          <a:r>
            <a:rPr lang="en-US" sz="2300" kern="1200" dirty="0" smtClean="0"/>
            <a:t>.</a:t>
          </a:r>
          <a:endParaRPr lang="en-US" sz="2300" kern="1200" dirty="0"/>
        </a:p>
      </dsp:txBody>
      <dsp:txXfrm>
        <a:off x="0" y="721505"/>
        <a:ext cx="8797925" cy="2173500"/>
      </dsp:txXfrm>
    </dsp:sp>
    <dsp:sp modelId="{25BE571C-FF44-4BE0-B628-39228A44DEB5}">
      <dsp:nvSpPr>
        <dsp:cNvPr id="0" name=""/>
        <dsp:cNvSpPr/>
      </dsp:nvSpPr>
      <dsp:spPr>
        <a:xfrm>
          <a:off x="0" y="2895006"/>
          <a:ext cx="8797925" cy="684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3000" kern="1200" dirty="0" smtClean="0"/>
            <a:t>Moneylender</a:t>
          </a:r>
          <a:r>
            <a:rPr lang="en-US" sz="3000" kern="1200" dirty="0" smtClean="0"/>
            <a:t> [18-36-100%]</a:t>
          </a:r>
          <a:endParaRPr lang="x-none" sz="3000" kern="1200" dirty="0"/>
        </a:p>
      </dsp:txBody>
      <dsp:txXfrm>
        <a:off x="33412" y="2928418"/>
        <a:ext cx="8731101" cy="617626"/>
      </dsp:txXfrm>
    </dsp:sp>
    <dsp:sp modelId="{89287D01-BB85-46C0-902B-5E38985955AE}">
      <dsp:nvSpPr>
        <dsp:cNvPr id="0" name=""/>
        <dsp:cNvSpPr/>
      </dsp:nvSpPr>
      <dsp:spPr>
        <a:xfrm>
          <a:off x="0" y="3579456"/>
          <a:ext cx="8797925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x-none" sz="2300" kern="1200" dirty="0" smtClean="0">
              <a:solidFill>
                <a:srgbClr val="FFC000"/>
              </a:solidFill>
            </a:rPr>
            <a:t>Kabuli</a:t>
          </a:r>
          <a:r>
            <a:rPr lang="en-US" sz="2300" kern="1200" dirty="0" smtClean="0">
              <a:solidFill>
                <a:srgbClr val="FFC000"/>
              </a:solidFill>
            </a:rPr>
            <a:t> </a:t>
          </a:r>
          <a:r>
            <a:rPr lang="x-none" sz="2300" kern="1200" dirty="0" smtClean="0">
              <a:solidFill>
                <a:srgbClr val="FFC000"/>
              </a:solidFill>
            </a:rPr>
            <a:t>Pathan, Quistwala, Arhatia, Village bania, </a:t>
          </a:r>
          <a:r>
            <a:rPr lang="en-US" sz="2300" kern="1200" dirty="0" err="1" smtClean="0">
              <a:solidFill>
                <a:srgbClr val="FFC000"/>
              </a:solidFill>
            </a:rPr>
            <a:t>Soni</a:t>
          </a:r>
          <a:r>
            <a:rPr lang="x-none" sz="2300" kern="1200" dirty="0" smtClean="0">
              <a:solidFill>
                <a:srgbClr val="FFC000"/>
              </a:solidFill>
            </a:rPr>
            <a:t>, Mahajan</a:t>
          </a:r>
          <a:r>
            <a:rPr lang="en-US" sz="2300" kern="1200" dirty="0" smtClean="0">
              <a:solidFill>
                <a:srgbClr val="FFC000"/>
              </a:solidFill>
            </a:rPr>
            <a:t> &amp;</a:t>
          </a:r>
          <a:r>
            <a:rPr lang="x-none" sz="2300" kern="1200" dirty="0" smtClean="0">
              <a:solidFill>
                <a:srgbClr val="FFC000"/>
              </a:solidFill>
            </a:rPr>
            <a:t> Seth.</a:t>
          </a:r>
          <a:endParaRPr lang="x-none" sz="2300" kern="1200" dirty="0">
            <a:solidFill>
              <a:srgbClr val="FFC000"/>
            </a:solidFill>
          </a:endParaRP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x-none" sz="2300" kern="1200" dirty="0" smtClean="0"/>
            <a:t>Own fund</a:t>
          </a:r>
          <a:r>
            <a:rPr lang="en-US" sz="2300" kern="1200" dirty="0" smtClean="0"/>
            <a:t>s</a:t>
          </a:r>
          <a:r>
            <a:rPr lang="x-none" sz="2300" kern="1200" dirty="0" smtClean="0"/>
            <a:t>. Cash transactions</a:t>
          </a:r>
          <a:r>
            <a:rPr lang="en-US" sz="2300" kern="1200" dirty="0" smtClean="0"/>
            <a:t> </a:t>
          </a:r>
          <a:r>
            <a:rPr lang="en-US" sz="2300" strike="sngStrike" kern="1200" dirty="0" smtClean="0"/>
            <a:t>(Hundi, Commercial Paper)</a:t>
          </a:r>
          <a:r>
            <a:rPr lang="en-US" sz="2300" kern="1200" dirty="0" smtClean="0"/>
            <a:t>; </a:t>
          </a:r>
          <a:endParaRPr lang="x-none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NPA low because intelligence + </a:t>
          </a:r>
          <a:r>
            <a:rPr lang="x-none" sz="2300" kern="1200" dirty="0" smtClean="0">
              <a:solidFill>
                <a:srgbClr val="FFC000"/>
              </a:solidFill>
            </a:rPr>
            <a:t>Strong arm tactics.</a:t>
          </a:r>
          <a:endParaRPr lang="x-none" sz="2300" kern="1200" dirty="0">
            <a:solidFill>
              <a:srgbClr val="FFC000"/>
            </a:solidFill>
          </a:endParaRPr>
        </a:p>
      </dsp:txBody>
      <dsp:txXfrm>
        <a:off x="0" y="3579456"/>
        <a:ext cx="8797925" cy="1117800"/>
      </dsp:txXfrm>
    </dsp:sp>
    <dsp:sp modelId="{D029E2B7-D5E1-461B-9942-E8721EF6B050}">
      <dsp:nvSpPr>
        <dsp:cNvPr id="0" name=""/>
        <dsp:cNvSpPr/>
      </dsp:nvSpPr>
      <dsp:spPr>
        <a:xfrm>
          <a:off x="0" y="4697256"/>
          <a:ext cx="8797925" cy="6844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Finance broker [commission]</a:t>
          </a:r>
          <a:endParaRPr lang="en-US" sz="3000" kern="1200" dirty="0"/>
        </a:p>
      </dsp:txBody>
      <dsp:txXfrm>
        <a:off x="33412" y="4730668"/>
        <a:ext cx="8731101" cy="617626"/>
      </dsp:txXfrm>
    </dsp:sp>
    <dsp:sp modelId="{4885DE17-9386-4B93-99C6-0DA48738C734}">
      <dsp:nvSpPr>
        <dsp:cNvPr id="0" name=""/>
        <dsp:cNvSpPr/>
      </dsp:nvSpPr>
      <dsp:spPr>
        <a:xfrm>
          <a:off x="0" y="5381706"/>
          <a:ext cx="8797925" cy="683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Arrange meeting between borrower &amp; lender </a:t>
          </a:r>
          <a:r>
            <a:rPr lang="en-US" sz="2300" i="1" kern="1200" dirty="0" smtClean="0"/>
            <a:t>[black money- politicians, police].</a:t>
          </a:r>
          <a:endParaRPr lang="en-US" sz="2300" i="1" kern="1200" dirty="0"/>
        </a:p>
      </dsp:txBody>
      <dsp:txXfrm>
        <a:off x="0" y="5381706"/>
        <a:ext cx="8797925" cy="68310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BCDF0-2CCE-4719-9711-514476EFAA89}">
      <dsp:nvSpPr>
        <dsp:cNvPr id="0" name=""/>
        <dsp:cNvSpPr/>
      </dsp:nvSpPr>
      <dsp:spPr>
        <a:xfrm>
          <a:off x="4886" y="234519"/>
          <a:ext cx="1364009" cy="545603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BES19</a:t>
          </a:r>
          <a:endParaRPr lang="en-US" sz="2400" kern="1200" dirty="0"/>
        </a:p>
      </dsp:txBody>
      <dsp:txXfrm>
        <a:off x="277688" y="234519"/>
        <a:ext cx="818406" cy="545603"/>
      </dsp:txXfrm>
    </dsp:sp>
    <dsp:sp modelId="{86CB08D9-D51E-4975-A2C1-33550C020D86}">
      <dsp:nvSpPr>
        <dsp:cNvPr id="0" name=""/>
        <dsp:cNvSpPr/>
      </dsp:nvSpPr>
      <dsp:spPr>
        <a:xfrm>
          <a:off x="4886" y="856507"/>
          <a:ext cx="1364009" cy="545603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BES18</a:t>
          </a:r>
          <a:endParaRPr lang="en-US" sz="2400" kern="1200" dirty="0"/>
        </a:p>
      </dsp:txBody>
      <dsp:txXfrm>
        <a:off x="277688" y="856507"/>
        <a:ext cx="818406" cy="545603"/>
      </dsp:txXfrm>
    </dsp:sp>
    <dsp:sp modelId="{878FE302-4EDE-498D-9A3D-1CDF984A638E}">
      <dsp:nvSpPr>
        <dsp:cNvPr id="0" name=""/>
        <dsp:cNvSpPr/>
      </dsp:nvSpPr>
      <dsp:spPr>
        <a:xfrm>
          <a:off x="4886" y="1478496"/>
          <a:ext cx="1364009" cy="545603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BES17</a:t>
          </a:r>
          <a:endParaRPr lang="en-US" sz="2400" kern="1200" dirty="0"/>
        </a:p>
      </dsp:txBody>
      <dsp:txXfrm>
        <a:off x="277688" y="1478496"/>
        <a:ext cx="818406" cy="545603"/>
      </dsp:txXfrm>
    </dsp:sp>
    <dsp:sp modelId="{03C10407-BDB8-414C-B050-7D280B4555EA}">
      <dsp:nvSpPr>
        <dsp:cNvPr id="0" name=""/>
        <dsp:cNvSpPr/>
      </dsp:nvSpPr>
      <dsp:spPr>
        <a:xfrm>
          <a:off x="1191574" y="1524872"/>
          <a:ext cx="1132128" cy="452851"/>
        </a:xfrm>
        <a:prstGeom prst="chevron">
          <a:avLst/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1</a:t>
          </a:r>
          <a:endParaRPr lang="en-US" sz="3100" kern="1200" dirty="0"/>
        </a:p>
      </dsp:txBody>
      <dsp:txXfrm>
        <a:off x="1418000" y="1524872"/>
        <a:ext cx="679277" cy="452851"/>
      </dsp:txXfrm>
    </dsp:sp>
    <dsp:sp modelId="{2837F4DB-D9AC-4D4C-8F29-D368533153AA}">
      <dsp:nvSpPr>
        <dsp:cNvPr id="0" name=""/>
        <dsp:cNvSpPr/>
      </dsp:nvSpPr>
      <dsp:spPr>
        <a:xfrm>
          <a:off x="2165204" y="1524872"/>
          <a:ext cx="1132128" cy="452851"/>
        </a:xfrm>
        <a:prstGeom prst="chevron">
          <a:avLst/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2*</a:t>
          </a:r>
          <a:endParaRPr lang="en-US" sz="3100" kern="1200" dirty="0"/>
        </a:p>
      </dsp:txBody>
      <dsp:txXfrm>
        <a:off x="2391630" y="1524872"/>
        <a:ext cx="679277" cy="452851"/>
      </dsp:txXfrm>
    </dsp:sp>
    <dsp:sp modelId="{FD81A40A-D247-47B0-9D2B-A195EE602080}">
      <dsp:nvSpPr>
        <dsp:cNvPr id="0" name=""/>
        <dsp:cNvSpPr/>
      </dsp:nvSpPr>
      <dsp:spPr>
        <a:xfrm>
          <a:off x="3138834" y="1524872"/>
          <a:ext cx="1132128" cy="452851"/>
        </a:xfrm>
        <a:prstGeom prst="chevron">
          <a:avLst/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3</a:t>
          </a:r>
          <a:endParaRPr lang="en-US" sz="3100" kern="1200" dirty="0"/>
        </a:p>
      </dsp:txBody>
      <dsp:txXfrm>
        <a:off x="3365260" y="1524872"/>
        <a:ext cx="679277" cy="452851"/>
      </dsp:txXfrm>
    </dsp:sp>
    <dsp:sp modelId="{9AF02B8E-F5C2-422D-8679-CBD8EE17C206}">
      <dsp:nvSpPr>
        <dsp:cNvPr id="0" name=""/>
        <dsp:cNvSpPr/>
      </dsp:nvSpPr>
      <dsp:spPr>
        <a:xfrm>
          <a:off x="4112465" y="1524872"/>
          <a:ext cx="1132128" cy="45285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4</a:t>
          </a:r>
          <a:endParaRPr lang="en-US" sz="3100" kern="1200" dirty="0"/>
        </a:p>
      </dsp:txBody>
      <dsp:txXfrm>
        <a:off x="4338891" y="1524872"/>
        <a:ext cx="679277" cy="452851"/>
      </dsp:txXfrm>
    </dsp:sp>
    <dsp:sp modelId="{344AB822-2FC0-4608-95DE-57AA0A5CD92E}">
      <dsp:nvSpPr>
        <dsp:cNvPr id="0" name=""/>
        <dsp:cNvSpPr/>
      </dsp:nvSpPr>
      <dsp:spPr>
        <a:xfrm>
          <a:off x="5086095" y="1524872"/>
          <a:ext cx="1132128" cy="45285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5</a:t>
          </a:r>
          <a:endParaRPr lang="en-US" sz="3100" kern="1200" dirty="0"/>
        </a:p>
      </dsp:txBody>
      <dsp:txXfrm>
        <a:off x="5312521" y="1524872"/>
        <a:ext cx="679277" cy="452851"/>
      </dsp:txXfrm>
    </dsp:sp>
    <dsp:sp modelId="{88DCEDCE-814F-4C2A-82F9-9077BAC0868D}">
      <dsp:nvSpPr>
        <dsp:cNvPr id="0" name=""/>
        <dsp:cNvSpPr/>
      </dsp:nvSpPr>
      <dsp:spPr>
        <a:xfrm>
          <a:off x="6059725" y="1524872"/>
          <a:ext cx="1132128" cy="45285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6</a:t>
          </a:r>
          <a:endParaRPr lang="en-US" sz="3100" kern="1200" dirty="0"/>
        </a:p>
      </dsp:txBody>
      <dsp:txXfrm>
        <a:off x="6286151" y="1524872"/>
        <a:ext cx="679277" cy="452851"/>
      </dsp:txXfrm>
    </dsp:sp>
    <dsp:sp modelId="{A3F7E7DB-E061-4CA1-A562-85C859ACE679}">
      <dsp:nvSpPr>
        <dsp:cNvPr id="0" name=""/>
        <dsp:cNvSpPr/>
      </dsp:nvSpPr>
      <dsp:spPr>
        <a:xfrm>
          <a:off x="4886" y="2100484"/>
          <a:ext cx="1364009" cy="5456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BES16</a:t>
          </a:r>
          <a:endParaRPr lang="en-US" sz="2400" kern="1200" dirty="0"/>
        </a:p>
      </dsp:txBody>
      <dsp:txXfrm>
        <a:off x="277688" y="2100484"/>
        <a:ext cx="818406" cy="545603"/>
      </dsp:txXfrm>
    </dsp:sp>
    <dsp:sp modelId="{2E0CF578-BE64-41D2-9D30-9FFFA019235D}">
      <dsp:nvSpPr>
        <dsp:cNvPr id="0" name=""/>
        <dsp:cNvSpPr/>
      </dsp:nvSpPr>
      <dsp:spPr>
        <a:xfrm>
          <a:off x="1191574" y="2146860"/>
          <a:ext cx="1132128" cy="452851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/>
            <a:t>1</a:t>
          </a:r>
          <a:endParaRPr lang="en-US" sz="3100" strike="sngStrike" kern="1200" dirty="0"/>
        </a:p>
      </dsp:txBody>
      <dsp:txXfrm>
        <a:off x="1418000" y="2146860"/>
        <a:ext cx="679277" cy="452851"/>
      </dsp:txXfrm>
    </dsp:sp>
    <dsp:sp modelId="{273D818A-C131-41A7-9D8D-0ECF3E7DA1E7}">
      <dsp:nvSpPr>
        <dsp:cNvPr id="0" name=""/>
        <dsp:cNvSpPr/>
      </dsp:nvSpPr>
      <dsp:spPr>
        <a:xfrm>
          <a:off x="2165204" y="2146860"/>
          <a:ext cx="1132128" cy="452851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/>
            <a:t>2</a:t>
          </a:r>
          <a:endParaRPr lang="en-US" sz="3100" strike="sngStrike" kern="1200" dirty="0"/>
        </a:p>
      </dsp:txBody>
      <dsp:txXfrm>
        <a:off x="2391630" y="2146860"/>
        <a:ext cx="679277" cy="452851"/>
      </dsp:txXfrm>
    </dsp:sp>
    <dsp:sp modelId="{DA8F665F-E29A-4ECE-B182-A80775E22D4B}">
      <dsp:nvSpPr>
        <dsp:cNvPr id="0" name=""/>
        <dsp:cNvSpPr/>
      </dsp:nvSpPr>
      <dsp:spPr>
        <a:xfrm>
          <a:off x="3138834" y="2146860"/>
          <a:ext cx="1132128" cy="452851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/>
            <a:t>3</a:t>
          </a:r>
          <a:endParaRPr lang="en-US" sz="3100" strike="sngStrike" kern="1200" dirty="0"/>
        </a:p>
      </dsp:txBody>
      <dsp:txXfrm>
        <a:off x="3365260" y="2146860"/>
        <a:ext cx="679277" cy="452851"/>
      </dsp:txXfrm>
    </dsp:sp>
    <dsp:sp modelId="{2215F37B-E042-4696-8817-7FFC63AE001E}">
      <dsp:nvSpPr>
        <dsp:cNvPr id="0" name=""/>
        <dsp:cNvSpPr/>
      </dsp:nvSpPr>
      <dsp:spPr>
        <a:xfrm>
          <a:off x="4112465" y="2146860"/>
          <a:ext cx="1132128" cy="45285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4</a:t>
          </a:r>
          <a:endParaRPr lang="en-US" sz="3100" kern="1200" dirty="0"/>
        </a:p>
      </dsp:txBody>
      <dsp:txXfrm>
        <a:off x="4338891" y="2146860"/>
        <a:ext cx="679277" cy="452851"/>
      </dsp:txXfrm>
    </dsp:sp>
    <dsp:sp modelId="{59D8C00C-2362-41D1-83D6-DC0A4D3E9A03}">
      <dsp:nvSpPr>
        <dsp:cNvPr id="0" name=""/>
        <dsp:cNvSpPr/>
      </dsp:nvSpPr>
      <dsp:spPr>
        <a:xfrm>
          <a:off x="5086095" y="2146860"/>
          <a:ext cx="1132128" cy="45285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5</a:t>
          </a:r>
          <a:endParaRPr lang="en-US" sz="3100" kern="1200" dirty="0"/>
        </a:p>
      </dsp:txBody>
      <dsp:txXfrm>
        <a:off x="5312521" y="2146860"/>
        <a:ext cx="679277" cy="452851"/>
      </dsp:txXfrm>
    </dsp:sp>
    <dsp:sp modelId="{3436A56D-C562-40F3-BC85-CD3D2B4E33D8}">
      <dsp:nvSpPr>
        <dsp:cNvPr id="0" name=""/>
        <dsp:cNvSpPr/>
      </dsp:nvSpPr>
      <dsp:spPr>
        <a:xfrm>
          <a:off x="6059725" y="2146860"/>
          <a:ext cx="1132128" cy="45285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6</a:t>
          </a:r>
          <a:endParaRPr lang="en-US" sz="3100" kern="1200" dirty="0"/>
        </a:p>
      </dsp:txBody>
      <dsp:txXfrm>
        <a:off x="6286151" y="2146860"/>
        <a:ext cx="679277" cy="452851"/>
      </dsp:txXfrm>
    </dsp:sp>
    <dsp:sp modelId="{DBCE7A30-F25E-48C4-89B0-3DE6BA2A5BAF}">
      <dsp:nvSpPr>
        <dsp:cNvPr id="0" name=""/>
        <dsp:cNvSpPr/>
      </dsp:nvSpPr>
      <dsp:spPr>
        <a:xfrm>
          <a:off x="4886" y="2722472"/>
          <a:ext cx="1364009" cy="545603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 smtClean="0">
              <a:solidFill>
                <a:schemeClr val="bg1"/>
              </a:solidFill>
            </a:rPr>
            <a:t>“L”</a:t>
          </a:r>
          <a:endParaRPr lang="en-US" sz="2400" strike="sngStrike" kern="1200" dirty="0">
            <a:solidFill>
              <a:schemeClr val="bg1"/>
            </a:solidFill>
          </a:endParaRPr>
        </a:p>
      </dsp:txBody>
      <dsp:txXfrm>
        <a:off x="277688" y="2722472"/>
        <a:ext cx="818406" cy="545603"/>
      </dsp:txXfrm>
    </dsp:sp>
    <dsp:sp modelId="{F04991C6-10AE-4628-96AF-B8A6B1D3C572}">
      <dsp:nvSpPr>
        <dsp:cNvPr id="0" name=""/>
        <dsp:cNvSpPr/>
      </dsp:nvSpPr>
      <dsp:spPr>
        <a:xfrm>
          <a:off x="1191574" y="2768849"/>
          <a:ext cx="1132128" cy="452851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/>
            <a:t>1</a:t>
          </a:r>
          <a:endParaRPr lang="en-US" sz="3100" strike="sngStrike" kern="1200" dirty="0"/>
        </a:p>
      </dsp:txBody>
      <dsp:txXfrm>
        <a:off x="1418000" y="2768849"/>
        <a:ext cx="679277" cy="452851"/>
      </dsp:txXfrm>
    </dsp:sp>
    <dsp:sp modelId="{4FB4AF2A-2876-4E78-B3F6-9B1E7958E122}">
      <dsp:nvSpPr>
        <dsp:cNvPr id="0" name=""/>
        <dsp:cNvSpPr/>
      </dsp:nvSpPr>
      <dsp:spPr>
        <a:xfrm>
          <a:off x="2165204" y="2768849"/>
          <a:ext cx="1132128" cy="452851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/>
            <a:t>2</a:t>
          </a:r>
          <a:endParaRPr lang="en-US" sz="3100" strike="sngStrike" kern="1200" dirty="0"/>
        </a:p>
      </dsp:txBody>
      <dsp:txXfrm>
        <a:off x="2391630" y="2768849"/>
        <a:ext cx="679277" cy="452851"/>
      </dsp:txXfrm>
    </dsp:sp>
    <dsp:sp modelId="{877CF25A-A9D7-4474-8027-A52BE2ACFD8E}">
      <dsp:nvSpPr>
        <dsp:cNvPr id="0" name=""/>
        <dsp:cNvSpPr/>
      </dsp:nvSpPr>
      <dsp:spPr>
        <a:xfrm>
          <a:off x="3138834" y="2768849"/>
          <a:ext cx="1132128" cy="452851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/>
            <a:t>3</a:t>
          </a:r>
          <a:endParaRPr lang="en-US" sz="3100" strike="sngStrike" kern="1200" dirty="0"/>
        </a:p>
      </dsp:txBody>
      <dsp:txXfrm>
        <a:off x="3365260" y="2768849"/>
        <a:ext cx="679277" cy="452851"/>
      </dsp:txXfrm>
    </dsp:sp>
    <dsp:sp modelId="{232606DD-4B4B-490F-830D-C1B0E21A8766}">
      <dsp:nvSpPr>
        <dsp:cNvPr id="0" name=""/>
        <dsp:cNvSpPr/>
      </dsp:nvSpPr>
      <dsp:spPr>
        <a:xfrm>
          <a:off x="4112465" y="2768849"/>
          <a:ext cx="1132128" cy="452851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/>
            <a:t>4</a:t>
          </a:r>
          <a:endParaRPr lang="en-US" sz="3100" strike="sngStrike" kern="1200" dirty="0"/>
        </a:p>
      </dsp:txBody>
      <dsp:txXfrm>
        <a:off x="4338891" y="2768849"/>
        <a:ext cx="679277" cy="452851"/>
      </dsp:txXfrm>
    </dsp:sp>
    <dsp:sp modelId="{8EBF09A6-CED9-4FAA-B0D0-4F56018507F4}">
      <dsp:nvSpPr>
        <dsp:cNvPr id="0" name=""/>
        <dsp:cNvSpPr/>
      </dsp:nvSpPr>
      <dsp:spPr>
        <a:xfrm>
          <a:off x="5086095" y="2768849"/>
          <a:ext cx="1132128" cy="452851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/>
            <a:t>5</a:t>
          </a:r>
          <a:endParaRPr lang="en-US" sz="3100" strike="sngStrike" kern="1200" dirty="0"/>
        </a:p>
      </dsp:txBody>
      <dsp:txXfrm>
        <a:off x="5312521" y="2768849"/>
        <a:ext cx="679277" cy="452851"/>
      </dsp:txXfrm>
    </dsp:sp>
    <dsp:sp modelId="{B3DA7E68-8111-4F93-BFF6-FBA53816DE66}">
      <dsp:nvSpPr>
        <dsp:cNvPr id="0" name=""/>
        <dsp:cNvSpPr/>
      </dsp:nvSpPr>
      <dsp:spPr>
        <a:xfrm>
          <a:off x="6059725" y="2768849"/>
          <a:ext cx="1132128" cy="452851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/>
            <a:t>6</a:t>
          </a:r>
          <a:endParaRPr lang="en-US" sz="3100" strike="sngStrike" kern="1200" dirty="0"/>
        </a:p>
      </dsp:txBody>
      <dsp:txXfrm>
        <a:off x="6286151" y="2768849"/>
        <a:ext cx="679277" cy="452851"/>
      </dsp:txXfrm>
    </dsp:sp>
    <dsp:sp modelId="{11F6FEEF-6386-4E95-AEB9-3234553544F3}">
      <dsp:nvSpPr>
        <dsp:cNvPr id="0" name=""/>
        <dsp:cNvSpPr/>
      </dsp:nvSpPr>
      <dsp:spPr>
        <a:xfrm>
          <a:off x="7033355" y="2768849"/>
          <a:ext cx="1132128" cy="452851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/>
            <a:t>7</a:t>
          </a:r>
          <a:endParaRPr lang="en-US" sz="3100" strike="sngStrike" kern="1200" dirty="0"/>
        </a:p>
      </dsp:txBody>
      <dsp:txXfrm>
        <a:off x="7259781" y="2768849"/>
        <a:ext cx="679277" cy="452851"/>
      </dsp:txXfrm>
    </dsp:sp>
    <dsp:sp modelId="{8CE2880D-CD29-4F12-8031-7EAEEC38B65C}">
      <dsp:nvSpPr>
        <dsp:cNvPr id="0" name=""/>
        <dsp:cNvSpPr/>
      </dsp:nvSpPr>
      <dsp:spPr>
        <a:xfrm>
          <a:off x="8006985" y="2768849"/>
          <a:ext cx="1132128" cy="452851"/>
        </a:xfrm>
        <a:prstGeom prst="chevron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/>
            <a:t>8</a:t>
          </a:r>
          <a:endParaRPr lang="en-US" sz="3100" strike="sngStrike" kern="1200" dirty="0"/>
        </a:p>
      </dsp:txBody>
      <dsp:txXfrm>
        <a:off x="8233411" y="2768849"/>
        <a:ext cx="679277" cy="45285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7B655-46F1-4EA9-98D5-1D07FC5C3175}">
      <dsp:nvSpPr>
        <dsp:cNvPr id="0" name=""/>
        <dsp:cNvSpPr/>
      </dsp:nvSpPr>
      <dsp:spPr>
        <a:xfrm>
          <a:off x="560737" y="4614"/>
          <a:ext cx="2326313" cy="1849561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B36AA-5D2C-4648-9B98-DFE2A4D47A4E}">
      <dsp:nvSpPr>
        <dsp:cNvPr id="0" name=""/>
        <dsp:cNvSpPr/>
      </dsp:nvSpPr>
      <dsp:spPr>
        <a:xfrm>
          <a:off x="381686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1902792"/>
        <a:ext cx="2587180" cy="898683"/>
      </dsp:txXfrm>
    </dsp:sp>
    <dsp:sp modelId="{0F7C5EF1-8BBF-40BC-826C-EB14F06D73BC}">
      <dsp:nvSpPr>
        <dsp:cNvPr id="0" name=""/>
        <dsp:cNvSpPr/>
      </dsp:nvSpPr>
      <dsp:spPr>
        <a:xfrm>
          <a:off x="3334655" y="461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3E60E-0DE6-495D-AFE2-5CEB2F32188A}">
      <dsp:nvSpPr>
        <dsp:cNvPr id="0" name=""/>
        <dsp:cNvSpPr/>
      </dsp:nvSpPr>
      <dsp:spPr>
        <a:xfrm>
          <a:off x="3334655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1902792"/>
        <a:ext cx="2587180" cy="898683"/>
      </dsp:txXfrm>
    </dsp:sp>
    <dsp:sp modelId="{07DDBC57-415A-4F60-AFC2-A42076CF9382}">
      <dsp:nvSpPr>
        <dsp:cNvPr id="0" name=""/>
        <dsp:cNvSpPr/>
      </dsp:nvSpPr>
      <dsp:spPr>
        <a:xfrm>
          <a:off x="6634262" y="4614"/>
          <a:ext cx="1991137" cy="1849561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1F1CD-52A3-4F68-8D70-8170110DEF43}">
      <dsp:nvSpPr>
        <dsp:cNvPr id="0" name=""/>
        <dsp:cNvSpPr/>
      </dsp:nvSpPr>
      <dsp:spPr>
        <a:xfrm>
          <a:off x="6287623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1902792"/>
        <a:ext cx="2587180" cy="898683"/>
      </dsp:txXfrm>
    </dsp:sp>
    <dsp:sp modelId="{64F4DF12-9562-47D4-984C-9B7E24B872BD}">
      <dsp:nvSpPr>
        <dsp:cNvPr id="0" name=""/>
        <dsp:cNvSpPr/>
      </dsp:nvSpPr>
      <dsp:spPr>
        <a:xfrm>
          <a:off x="661711" y="3118534"/>
          <a:ext cx="2124364" cy="1849561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F7330-6A5F-44DB-8908-DAB617FAA5F8}">
      <dsp:nvSpPr>
        <dsp:cNvPr id="0" name=""/>
        <dsp:cNvSpPr/>
      </dsp:nvSpPr>
      <dsp:spPr>
        <a:xfrm>
          <a:off x="381686" y="4968096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BASEL, NPA, TBS, Bad Bank-PARA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5016713"/>
        <a:ext cx="2587180" cy="898683"/>
      </dsp:txXfrm>
    </dsp:sp>
    <dsp:sp modelId="{E9AD7484-BD02-4269-A920-4B824EE57709}">
      <dsp:nvSpPr>
        <dsp:cNvPr id="0" name=""/>
        <dsp:cNvSpPr/>
      </dsp:nvSpPr>
      <dsp:spPr>
        <a:xfrm>
          <a:off x="3334655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A2F4A-61BE-49A5-A009-3E78021C4D88}">
      <dsp:nvSpPr>
        <dsp:cNvPr id="0" name=""/>
        <dsp:cNvSpPr/>
      </dsp:nvSpPr>
      <dsp:spPr>
        <a:xfrm>
          <a:off x="3334655" y="4968096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5016713"/>
        <a:ext cx="2587180" cy="898683"/>
      </dsp:txXfrm>
    </dsp:sp>
    <dsp:sp modelId="{A97CDFE8-4A75-42DC-BC75-951FFB7FF46E}">
      <dsp:nvSpPr>
        <dsp:cNvPr id="0" name=""/>
        <dsp:cNvSpPr/>
      </dsp:nvSpPr>
      <dsp:spPr>
        <a:xfrm>
          <a:off x="6287623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446ED-856B-4D82-A8F5-6018C0B90C9E}">
      <dsp:nvSpPr>
        <dsp:cNvPr id="0" name=""/>
        <dsp:cNvSpPr/>
      </dsp:nvSpPr>
      <dsp:spPr>
        <a:xfrm>
          <a:off x="6287623" y="4968096"/>
          <a:ext cx="2684414" cy="995917"/>
        </a:xfrm>
        <a:prstGeom prst="roundRect">
          <a:avLst/>
        </a:prstGeom>
        <a:solidFill>
          <a:srgbClr val="72499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 Inclusion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5016713"/>
        <a:ext cx="2587180" cy="89868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3.BoP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868504"/>
          <a:ext cx="2525966" cy="167867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516151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516151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CE6CB-00B9-4C59-BCDD-0F241ABDFA2D}">
      <dsp:nvSpPr>
        <dsp:cNvPr id="0" name=""/>
        <dsp:cNvSpPr/>
      </dsp:nvSpPr>
      <dsp:spPr>
        <a:xfrm>
          <a:off x="0" y="150769"/>
          <a:ext cx="8797925" cy="990931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FI: that provides Deposit and lending services to “Public AT LARGE”.</a:t>
          </a:r>
          <a:endParaRPr lang="en-US" sz="2900" kern="1200" dirty="0"/>
        </a:p>
      </dsp:txBody>
      <dsp:txXfrm>
        <a:off x="0" y="150769"/>
        <a:ext cx="8797925" cy="990931"/>
      </dsp:txXfrm>
    </dsp:sp>
    <dsp:sp modelId="{B6CF942B-6815-4EDD-A3E2-D0A19FFA925B}">
      <dsp:nvSpPr>
        <dsp:cNvPr id="0" name=""/>
        <dsp:cNvSpPr/>
      </dsp:nvSpPr>
      <dsp:spPr>
        <a:xfrm>
          <a:off x="0" y="1113016"/>
          <a:ext cx="4398962" cy="33474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Deposit services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Money. [not goods, not non-money assets. Safe Deposit vault is “auxiliary service”]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Accepts from public @large. [not just shareholders or selected “subscribers”, “policy holders”]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Deposits are Repayable @Time (FDRD) and @Demand.(CASA)</a:t>
          </a:r>
          <a:endParaRPr lang="en-US" sz="2300" kern="1200" dirty="0"/>
        </a:p>
      </dsp:txBody>
      <dsp:txXfrm>
        <a:off x="0" y="1113016"/>
        <a:ext cx="4398962" cy="3347418"/>
      </dsp:txXfrm>
    </dsp:sp>
    <dsp:sp modelId="{E4B4B8EA-6C8E-4FBA-93FF-4ECF3AE69B2C}">
      <dsp:nvSpPr>
        <dsp:cNvPr id="0" name=""/>
        <dsp:cNvSpPr/>
      </dsp:nvSpPr>
      <dsp:spPr>
        <a:xfrm>
          <a:off x="4398962" y="1113016"/>
          <a:ext cx="4398962" cy="3347418"/>
        </a:xfrm>
        <a:prstGeom prst="rect">
          <a:avLst/>
        </a:prstGeom>
        <a:gradFill rotWithShape="0">
          <a:gsLst>
            <a:gs pos="0">
              <a:schemeClr val="accent5">
                <a:hueOff val="-14019298"/>
                <a:satOff val="20613"/>
                <a:lumOff val="1764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4019298"/>
                <a:satOff val="20613"/>
                <a:lumOff val="1764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4019298"/>
                <a:satOff val="20613"/>
                <a:lumOff val="1764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Lending Services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x-none" sz="2300" u="sng" kern="1200" dirty="0" smtClean="0"/>
            <a:t>Direct lending</a:t>
          </a:r>
          <a:r>
            <a:rPr lang="en-US" sz="2300" u="sng" kern="1200" dirty="0" smtClean="0"/>
            <a:t>:</a:t>
          </a:r>
          <a:r>
            <a:rPr lang="en-US" sz="2300" u="none" kern="1200" dirty="0" smtClean="0"/>
            <a:t> </a:t>
          </a:r>
          <a:r>
            <a:rPr lang="en-US" sz="2300" kern="1200" dirty="0" smtClean="0"/>
            <a:t>to Public at large.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x-none" sz="2300" u="sng" kern="1200" dirty="0" smtClean="0"/>
            <a:t>Indirect lending</a:t>
          </a:r>
          <a:r>
            <a:rPr lang="en-US" sz="2300" u="sng" kern="1200" dirty="0" smtClean="0"/>
            <a:t>:</a:t>
          </a:r>
          <a:r>
            <a:rPr lang="en-US" sz="2300" kern="1200" dirty="0" smtClean="0"/>
            <a:t> NABARD/SIDBI funds when fail to meet PSL targets.</a:t>
          </a:r>
          <a:endParaRPr lang="en-US" sz="2300" kern="1200" dirty="0"/>
        </a:p>
      </dsp:txBody>
      <dsp:txXfrm>
        <a:off x="4398962" y="1113016"/>
        <a:ext cx="4398962" cy="3347418"/>
      </dsp:txXfrm>
    </dsp:sp>
    <dsp:sp modelId="{F66C3C4A-8D73-4FB5-8567-6D15A10BD7D9}">
      <dsp:nvSpPr>
        <dsp:cNvPr id="0" name=""/>
        <dsp:cNvSpPr/>
      </dsp:nvSpPr>
      <dsp:spPr>
        <a:xfrm>
          <a:off x="0" y="4790658"/>
          <a:ext cx="8797925" cy="371935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86898-F029-4403-81A1-56A21FFBDD9E}">
      <dsp:nvSpPr>
        <dsp:cNvPr id="0" name=""/>
        <dsp:cNvSpPr/>
      </dsp:nvSpPr>
      <dsp:spPr>
        <a:xfrm>
          <a:off x="555500" y="1415"/>
          <a:ext cx="3296429" cy="6088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Registration </a:t>
          </a:r>
          <a:endParaRPr lang="en-US" sz="4100" kern="1200" dirty="0"/>
        </a:p>
      </dsp:txBody>
      <dsp:txXfrm>
        <a:off x="859948" y="1415"/>
        <a:ext cx="2687533" cy="608896"/>
      </dsp:txXfrm>
    </dsp:sp>
    <dsp:sp modelId="{3B05B8C8-F308-4E5A-A3A1-BE310BBC52CC}">
      <dsp:nvSpPr>
        <dsp:cNvPr id="0" name=""/>
        <dsp:cNvSpPr/>
      </dsp:nvSpPr>
      <dsp:spPr>
        <a:xfrm>
          <a:off x="3654038" y="53172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Banking Regulation Act</a:t>
          </a:r>
          <a:endParaRPr lang="en-US" sz="1700" kern="1200" dirty="0"/>
        </a:p>
      </dsp:txBody>
      <dsp:txXfrm>
        <a:off x="3906730" y="53172"/>
        <a:ext cx="2230652" cy="505384"/>
      </dsp:txXfrm>
    </dsp:sp>
    <dsp:sp modelId="{E7477036-D1A1-4D26-A093-0B0F0BB94A92}">
      <dsp:nvSpPr>
        <dsp:cNvPr id="0" name=""/>
        <dsp:cNvSpPr/>
      </dsp:nvSpPr>
      <dsp:spPr>
        <a:xfrm>
          <a:off x="6213190" y="53172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Companies Act</a:t>
          </a:r>
          <a:endParaRPr lang="en-US" sz="1700" kern="1200" dirty="0"/>
        </a:p>
      </dsp:txBody>
      <dsp:txXfrm>
        <a:off x="6465882" y="53172"/>
        <a:ext cx="2230652" cy="505384"/>
      </dsp:txXfrm>
    </dsp:sp>
    <dsp:sp modelId="{C37D18B7-E45C-4E31-A2C0-E64FF36D1289}">
      <dsp:nvSpPr>
        <dsp:cNvPr id="0" name=""/>
        <dsp:cNvSpPr/>
      </dsp:nvSpPr>
      <dsp:spPr>
        <a:xfrm>
          <a:off x="555500" y="695558"/>
          <a:ext cx="3296429" cy="6088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Entry Capital</a:t>
          </a:r>
          <a:endParaRPr lang="en-US" sz="4100" kern="1200" dirty="0"/>
        </a:p>
      </dsp:txBody>
      <dsp:txXfrm>
        <a:off x="859948" y="695558"/>
        <a:ext cx="2687533" cy="608896"/>
      </dsp:txXfrm>
    </dsp:sp>
    <dsp:sp modelId="{89633326-1320-4BF7-B244-1A969221EDC1}">
      <dsp:nvSpPr>
        <dsp:cNvPr id="0" name=""/>
        <dsp:cNvSpPr/>
      </dsp:nvSpPr>
      <dsp:spPr>
        <a:xfrm>
          <a:off x="3654038" y="747314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500 Cr.</a:t>
          </a:r>
          <a:endParaRPr lang="en-US" sz="1700" kern="1200" dirty="0"/>
        </a:p>
      </dsp:txBody>
      <dsp:txXfrm>
        <a:off x="3906730" y="747314"/>
        <a:ext cx="2230652" cy="505384"/>
      </dsp:txXfrm>
    </dsp:sp>
    <dsp:sp modelId="{FC2DAE2B-D0BC-47BF-9FD8-09112E44556D}">
      <dsp:nvSpPr>
        <dsp:cNvPr id="0" name=""/>
        <dsp:cNvSpPr/>
      </dsp:nvSpPr>
      <dsp:spPr>
        <a:xfrm>
          <a:off x="6213190" y="747314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5cr for </a:t>
          </a:r>
          <a:r>
            <a:rPr lang="en-US" sz="1700" kern="1200" dirty="0" err="1" smtClean="0"/>
            <a:t>MicroFin</a:t>
          </a:r>
          <a:r>
            <a:rPr lang="en-US" sz="1700" kern="1200" dirty="0" smtClean="0"/>
            <a:t>, 2 cr for others; 200 cr. For reinsurer</a:t>
          </a:r>
          <a:endParaRPr lang="en-US" sz="1700" kern="1200" dirty="0"/>
        </a:p>
      </dsp:txBody>
      <dsp:txXfrm>
        <a:off x="6465882" y="747314"/>
        <a:ext cx="2230652" cy="505384"/>
      </dsp:txXfrm>
    </dsp:sp>
    <dsp:sp modelId="{C1D4BA22-2C76-4C70-8FAC-65CE83EDCCBE}">
      <dsp:nvSpPr>
        <dsp:cNvPr id="0" name=""/>
        <dsp:cNvSpPr/>
      </dsp:nvSpPr>
      <dsp:spPr>
        <a:xfrm>
          <a:off x="555500" y="1389700"/>
          <a:ext cx="3296429" cy="6088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Supervision </a:t>
          </a:r>
          <a:endParaRPr lang="en-US" sz="4100" kern="1200" dirty="0"/>
        </a:p>
      </dsp:txBody>
      <dsp:txXfrm>
        <a:off x="859948" y="1389700"/>
        <a:ext cx="2687533" cy="608896"/>
      </dsp:txXfrm>
    </dsp:sp>
    <dsp:sp modelId="{1BB41C5C-ADDA-4F36-93FF-BDA8D70798E9}">
      <dsp:nvSpPr>
        <dsp:cNvPr id="0" name=""/>
        <dsp:cNvSpPr/>
      </dsp:nvSpPr>
      <dsp:spPr>
        <a:xfrm>
          <a:off x="3654038" y="1441456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RBI </a:t>
          </a:r>
          <a:endParaRPr lang="en-US" sz="1700" kern="1200" dirty="0"/>
        </a:p>
      </dsp:txBody>
      <dsp:txXfrm>
        <a:off x="3906730" y="1441456"/>
        <a:ext cx="2230652" cy="505384"/>
      </dsp:txXfrm>
    </dsp:sp>
    <dsp:sp modelId="{D4CDDAAC-37DB-4150-ABDD-79C0A0F34DAE}">
      <dsp:nvSpPr>
        <dsp:cNvPr id="0" name=""/>
        <dsp:cNvSpPr/>
      </dsp:nvSpPr>
      <dsp:spPr>
        <a:xfrm>
          <a:off x="6213190" y="1441456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Insurance Company: IRDA, </a:t>
          </a:r>
          <a:br>
            <a:rPr lang="en-US" sz="1700" kern="1200" dirty="0" smtClean="0"/>
          </a:br>
          <a:r>
            <a:rPr lang="en-US" sz="1700" kern="1200" dirty="0" smtClean="0"/>
            <a:t>Mutual funds-SEBI..</a:t>
          </a:r>
          <a:endParaRPr lang="en-US" sz="1700" kern="1200" dirty="0"/>
        </a:p>
      </dsp:txBody>
      <dsp:txXfrm>
        <a:off x="6465882" y="1441456"/>
        <a:ext cx="2230652" cy="505384"/>
      </dsp:txXfrm>
    </dsp:sp>
    <dsp:sp modelId="{1FB2F362-9152-4765-887D-4EA141B12FEB}">
      <dsp:nvSpPr>
        <dsp:cNvPr id="0" name=""/>
        <dsp:cNvSpPr/>
      </dsp:nvSpPr>
      <dsp:spPr>
        <a:xfrm>
          <a:off x="555500" y="2083842"/>
          <a:ext cx="3296429" cy="6088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Deposits</a:t>
          </a:r>
          <a:endParaRPr lang="en-US" sz="4100" kern="1200" dirty="0"/>
        </a:p>
      </dsp:txBody>
      <dsp:txXfrm>
        <a:off x="859948" y="2083842"/>
        <a:ext cx="2687533" cy="608896"/>
      </dsp:txXfrm>
    </dsp:sp>
    <dsp:sp modelId="{95277EB6-DD1F-4485-AA35-05446A911461}">
      <dsp:nvSpPr>
        <dsp:cNvPr id="0" name=""/>
        <dsp:cNvSpPr/>
      </dsp:nvSpPr>
      <dsp:spPr>
        <a:xfrm>
          <a:off x="3654038" y="2135598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Time &amp; Demand [</a:t>
          </a:r>
          <a:r>
            <a:rPr lang="en-US" sz="1700" kern="1200" dirty="0" err="1" smtClean="0"/>
            <a:t>chequable</a:t>
          </a:r>
          <a:r>
            <a:rPr lang="en-US" sz="1700" kern="1200" dirty="0" smtClean="0"/>
            <a:t> deposit]</a:t>
          </a:r>
          <a:endParaRPr lang="en-US" sz="1700" kern="1200" dirty="0"/>
        </a:p>
      </dsp:txBody>
      <dsp:txXfrm>
        <a:off x="3906730" y="2135598"/>
        <a:ext cx="2230652" cy="505384"/>
      </dsp:txXfrm>
    </dsp:sp>
    <dsp:sp modelId="{93904E78-882E-4276-AE37-5A6F8B9EA227}">
      <dsp:nvSpPr>
        <dsp:cNvPr id="0" name=""/>
        <dsp:cNvSpPr/>
      </dsp:nvSpPr>
      <dsp:spPr>
        <a:xfrm>
          <a:off x="6213190" y="2135598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Only Time. (NBFC-D)</a:t>
          </a:r>
          <a:endParaRPr lang="en-US" sz="1700" kern="1200" dirty="0"/>
        </a:p>
      </dsp:txBody>
      <dsp:txXfrm>
        <a:off x="6465882" y="2135598"/>
        <a:ext cx="2230652" cy="505384"/>
      </dsp:txXfrm>
    </dsp:sp>
    <dsp:sp modelId="{0B90FD60-CED0-413E-A1AE-7E85B5F5CA38}">
      <dsp:nvSpPr>
        <dsp:cNvPr id="0" name=""/>
        <dsp:cNvSpPr/>
      </dsp:nvSpPr>
      <dsp:spPr>
        <a:xfrm>
          <a:off x="555500" y="2777984"/>
          <a:ext cx="3296429" cy="6088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err="1" smtClean="0"/>
            <a:t>Chequebook</a:t>
          </a:r>
          <a:endParaRPr lang="en-US" sz="4100" kern="1200" dirty="0"/>
        </a:p>
      </dsp:txBody>
      <dsp:txXfrm>
        <a:off x="859948" y="2777984"/>
        <a:ext cx="2687533" cy="608896"/>
      </dsp:txXfrm>
    </dsp:sp>
    <dsp:sp modelId="{FDCC3F24-C9CE-48A6-A30D-DCC6CE80E128}">
      <dsp:nvSpPr>
        <dsp:cNvPr id="0" name=""/>
        <dsp:cNvSpPr/>
      </dsp:nvSpPr>
      <dsp:spPr>
        <a:xfrm>
          <a:off x="3654038" y="2829740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Yes, Payment Settle Act’07, CTS</a:t>
          </a:r>
          <a:endParaRPr lang="en-US" sz="1700" kern="1200" dirty="0"/>
        </a:p>
      </dsp:txBody>
      <dsp:txXfrm>
        <a:off x="3906730" y="2829740"/>
        <a:ext cx="2230652" cy="505384"/>
      </dsp:txXfrm>
    </dsp:sp>
    <dsp:sp modelId="{C65B6F10-0E07-449A-9DC7-66B3B904D25A}">
      <dsp:nvSpPr>
        <dsp:cNvPr id="0" name=""/>
        <dsp:cNvSpPr/>
      </dsp:nvSpPr>
      <dsp:spPr>
        <a:xfrm>
          <a:off x="6213190" y="2829740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No.  Only “TIME Dep”</a:t>
          </a:r>
          <a:endParaRPr lang="en-US" sz="1700" kern="1200" dirty="0"/>
        </a:p>
      </dsp:txBody>
      <dsp:txXfrm>
        <a:off x="6465882" y="2829740"/>
        <a:ext cx="2230652" cy="505384"/>
      </dsp:txXfrm>
    </dsp:sp>
    <dsp:sp modelId="{4AB4D438-C81C-46E3-84CE-83C8A22AFDAE}">
      <dsp:nvSpPr>
        <dsp:cNvPr id="0" name=""/>
        <dsp:cNvSpPr/>
      </dsp:nvSpPr>
      <dsp:spPr>
        <a:xfrm>
          <a:off x="555500" y="3472126"/>
          <a:ext cx="3296429" cy="6088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Reserve Ratio</a:t>
          </a:r>
          <a:endParaRPr lang="en-US" sz="4100" kern="1200" dirty="0"/>
        </a:p>
      </dsp:txBody>
      <dsp:txXfrm>
        <a:off x="859948" y="3472126"/>
        <a:ext cx="2687533" cy="608896"/>
      </dsp:txXfrm>
    </dsp:sp>
    <dsp:sp modelId="{BF70E0EF-0CC7-4C9A-B154-067CB472266D}">
      <dsp:nvSpPr>
        <dsp:cNvPr id="0" name=""/>
        <dsp:cNvSpPr/>
      </dsp:nvSpPr>
      <dsp:spPr>
        <a:xfrm>
          <a:off x="3654038" y="3523882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4% CRR, 20.5% SLR</a:t>
          </a:r>
          <a:endParaRPr lang="en-US" sz="1700" kern="1200" dirty="0"/>
        </a:p>
      </dsp:txBody>
      <dsp:txXfrm>
        <a:off x="3906730" y="3523882"/>
        <a:ext cx="2230652" cy="505384"/>
      </dsp:txXfrm>
    </dsp:sp>
    <dsp:sp modelId="{7E4906B4-E7A0-40B6-AAFF-1D204ED6CEA5}">
      <dsp:nvSpPr>
        <dsp:cNvPr id="0" name=""/>
        <dsp:cNvSpPr/>
      </dsp:nvSpPr>
      <dsp:spPr>
        <a:xfrm>
          <a:off x="6213190" y="3523882"/>
          <a:ext cx="2736036" cy="5053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NBFC-D: % SLR.</a:t>
          </a:r>
          <a:endParaRPr lang="en-US" sz="1700" kern="1200" dirty="0"/>
        </a:p>
      </dsp:txBody>
      <dsp:txXfrm>
        <a:off x="6465882" y="3523882"/>
        <a:ext cx="2230652" cy="5053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818A0-C117-46FB-B52B-05C8E3CF7D11}">
      <dsp:nvSpPr>
        <dsp:cNvPr id="0" name=""/>
        <dsp:cNvSpPr/>
      </dsp:nvSpPr>
      <dsp:spPr>
        <a:xfrm>
          <a:off x="1335" y="755960"/>
          <a:ext cx="3988621" cy="8268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Type</a:t>
          </a:r>
          <a:endParaRPr lang="en-US" sz="2400" kern="1200" dirty="0"/>
        </a:p>
      </dsp:txBody>
      <dsp:txXfrm>
        <a:off x="414749" y="755960"/>
        <a:ext cx="3161793" cy="826828"/>
      </dsp:txXfrm>
    </dsp:sp>
    <dsp:sp modelId="{DD936D39-E032-4C3D-A90A-9AE15AA4FF89}">
      <dsp:nvSpPr>
        <dsp:cNvPr id="0" name=""/>
        <dsp:cNvSpPr/>
      </dsp:nvSpPr>
      <dsp:spPr>
        <a:xfrm>
          <a:off x="3721237" y="826240"/>
          <a:ext cx="3310555" cy="6862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Bank</a:t>
          </a:r>
          <a:endParaRPr lang="en-US" sz="2400" kern="1200" dirty="0"/>
        </a:p>
      </dsp:txBody>
      <dsp:txXfrm>
        <a:off x="4064371" y="826240"/>
        <a:ext cx="2624288" cy="686267"/>
      </dsp:txXfrm>
    </dsp:sp>
    <dsp:sp modelId="{27305AE6-21E5-4D72-8D40-DA3AF26D113B}">
      <dsp:nvSpPr>
        <dsp:cNvPr id="0" name=""/>
        <dsp:cNvSpPr/>
      </dsp:nvSpPr>
      <dsp:spPr>
        <a:xfrm>
          <a:off x="6791599" y="826240"/>
          <a:ext cx="3310555" cy="6862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NBFC</a:t>
          </a:r>
          <a:endParaRPr lang="en-US" sz="2400" kern="1200" dirty="0"/>
        </a:p>
      </dsp:txBody>
      <dsp:txXfrm>
        <a:off x="7134733" y="826240"/>
        <a:ext cx="2624288" cy="686267"/>
      </dsp:txXfrm>
    </dsp:sp>
    <dsp:sp modelId="{1ADA69F5-1DDA-4DA0-8CC4-107CD54723B8}">
      <dsp:nvSpPr>
        <dsp:cNvPr id="0" name=""/>
        <dsp:cNvSpPr/>
      </dsp:nvSpPr>
      <dsp:spPr>
        <a:xfrm>
          <a:off x="1335" y="1698545"/>
          <a:ext cx="3988621" cy="8268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Invest</a:t>
          </a:r>
          <a:endParaRPr lang="en-US" sz="2400" kern="1200" dirty="0"/>
        </a:p>
      </dsp:txBody>
      <dsp:txXfrm>
        <a:off x="414749" y="1698545"/>
        <a:ext cx="3161793" cy="826828"/>
      </dsp:txXfrm>
    </dsp:sp>
    <dsp:sp modelId="{0AC859CA-635D-43B4-B553-35BD81208F5D}">
      <dsp:nvSpPr>
        <dsp:cNvPr id="0" name=""/>
        <dsp:cNvSpPr/>
      </dsp:nvSpPr>
      <dsp:spPr>
        <a:xfrm>
          <a:off x="3721237" y="1768825"/>
          <a:ext cx="3310555" cy="6862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Not in share market. (MF separate)</a:t>
          </a:r>
          <a:endParaRPr lang="en-US" sz="2400" kern="1200" dirty="0"/>
        </a:p>
      </dsp:txBody>
      <dsp:txXfrm>
        <a:off x="4064371" y="1768825"/>
        <a:ext cx="2624288" cy="686267"/>
      </dsp:txXfrm>
    </dsp:sp>
    <dsp:sp modelId="{F41B91B3-0508-4D50-B426-AFB2B4C55751}">
      <dsp:nvSpPr>
        <dsp:cNvPr id="0" name=""/>
        <dsp:cNvSpPr/>
      </dsp:nvSpPr>
      <dsp:spPr>
        <a:xfrm>
          <a:off x="6791599" y="1768825"/>
          <a:ext cx="3310555" cy="6862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Can do.</a:t>
          </a:r>
          <a:endParaRPr lang="en-US" sz="2400" kern="1200" dirty="0"/>
        </a:p>
      </dsp:txBody>
      <dsp:txXfrm>
        <a:off x="7134733" y="1768825"/>
        <a:ext cx="2624288" cy="686267"/>
      </dsp:txXfrm>
    </dsp:sp>
    <dsp:sp modelId="{C0B04AA8-4B51-4A00-AAFF-E2405655EDD7}">
      <dsp:nvSpPr>
        <dsp:cNvPr id="0" name=""/>
        <dsp:cNvSpPr/>
      </dsp:nvSpPr>
      <dsp:spPr>
        <a:xfrm>
          <a:off x="1335" y="2641129"/>
          <a:ext cx="3988621" cy="8268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Loan Rate</a:t>
          </a:r>
          <a:endParaRPr lang="en-US" sz="2400" kern="1200" dirty="0"/>
        </a:p>
      </dsp:txBody>
      <dsp:txXfrm>
        <a:off x="414749" y="2641129"/>
        <a:ext cx="3161793" cy="826828"/>
      </dsp:txXfrm>
    </dsp:sp>
    <dsp:sp modelId="{89AF1A9D-423F-4CBA-9F1B-890C7DC91684}">
      <dsp:nvSpPr>
        <dsp:cNvPr id="0" name=""/>
        <dsp:cNvSpPr/>
      </dsp:nvSpPr>
      <dsp:spPr>
        <a:xfrm>
          <a:off x="3721237" y="2711410"/>
          <a:ext cx="3310555" cy="6862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MCLR</a:t>
          </a:r>
          <a:endParaRPr lang="en-US" sz="2400" kern="1200" dirty="0"/>
        </a:p>
      </dsp:txBody>
      <dsp:txXfrm>
        <a:off x="4064371" y="2711410"/>
        <a:ext cx="2624288" cy="686267"/>
      </dsp:txXfrm>
    </dsp:sp>
    <dsp:sp modelId="{70A1A304-1E67-4776-BF8F-D0E850135663}">
      <dsp:nvSpPr>
        <dsp:cNvPr id="0" name=""/>
        <dsp:cNvSpPr/>
      </dsp:nvSpPr>
      <dsp:spPr>
        <a:xfrm>
          <a:off x="6791599" y="2711410"/>
          <a:ext cx="3310555" cy="6862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Gold Loans 15-25%; invest share/ bond%</a:t>
          </a:r>
          <a:endParaRPr lang="en-US" sz="2400" kern="1200" dirty="0"/>
        </a:p>
      </dsp:txBody>
      <dsp:txXfrm>
        <a:off x="7134733" y="2711410"/>
        <a:ext cx="2624288" cy="686267"/>
      </dsp:txXfrm>
    </dsp:sp>
    <dsp:sp modelId="{3994E668-3FDA-41B9-B154-19E61163D9EB}">
      <dsp:nvSpPr>
        <dsp:cNvPr id="0" name=""/>
        <dsp:cNvSpPr/>
      </dsp:nvSpPr>
      <dsp:spPr>
        <a:xfrm>
          <a:off x="1335" y="3651384"/>
          <a:ext cx="3988621" cy="8268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Loan recovery: </a:t>
          </a:r>
          <a:br>
            <a:rPr lang="en-US" sz="2400" kern="1200" dirty="0" smtClean="0"/>
          </a:br>
          <a:r>
            <a:rPr lang="en-US" sz="2400" kern="1200" dirty="0" smtClean="0"/>
            <a:t>SARFAESI?</a:t>
          </a:r>
          <a:endParaRPr lang="en-US" sz="2400" kern="1200" dirty="0"/>
        </a:p>
      </dsp:txBody>
      <dsp:txXfrm>
        <a:off x="414749" y="3651384"/>
        <a:ext cx="3161793" cy="826828"/>
      </dsp:txXfrm>
    </dsp:sp>
    <dsp:sp modelId="{629CD46A-B9D6-4D40-A296-D7D2E7E9A84A}">
      <dsp:nvSpPr>
        <dsp:cNvPr id="0" name=""/>
        <dsp:cNvSpPr/>
      </dsp:nvSpPr>
      <dsp:spPr>
        <a:xfrm>
          <a:off x="3721237" y="3721664"/>
          <a:ext cx="3310555" cy="6862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Yes DRT -&gt; attach assets</a:t>
          </a:r>
          <a:endParaRPr lang="en-US" sz="2400" kern="1200" dirty="0"/>
        </a:p>
      </dsp:txBody>
      <dsp:txXfrm>
        <a:off x="4064371" y="3721664"/>
        <a:ext cx="2624288" cy="686267"/>
      </dsp:txXfrm>
    </dsp:sp>
    <dsp:sp modelId="{9B3E5C47-2167-45D2-8D3C-B53E99A505EE}">
      <dsp:nvSpPr>
        <dsp:cNvPr id="0" name=""/>
        <dsp:cNvSpPr/>
      </dsp:nvSpPr>
      <dsp:spPr>
        <a:xfrm>
          <a:off x="6791599" y="3583714"/>
          <a:ext cx="3310555" cy="9621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only house-fin;</a:t>
          </a:r>
          <a:br>
            <a:rPr lang="en-US" sz="2400" kern="1200" dirty="0" smtClean="0"/>
          </a:br>
          <a:r>
            <a:rPr lang="en-US" sz="2400" kern="1200" dirty="0" smtClean="0"/>
            <a:t>Gold auction, share- bond-liquidation..</a:t>
          </a:r>
          <a:endParaRPr lang="en-US" sz="2400" kern="1200" dirty="0"/>
        </a:p>
      </dsp:txBody>
      <dsp:txXfrm>
        <a:off x="7272683" y="3583714"/>
        <a:ext cx="2348387" cy="9621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EB661-B4BE-4DCC-AEB8-F544876AB394}">
      <dsp:nvSpPr>
        <dsp:cNvPr id="0" name=""/>
        <dsp:cNvSpPr/>
      </dsp:nvSpPr>
      <dsp:spPr>
        <a:xfrm>
          <a:off x="4518361" y="1010526"/>
          <a:ext cx="211900" cy="928325"/>
        </a:xfrm>
        <a:custGeom>
          <a:avLst/>
          <a:gdLst/>
          <a:ahLst/>
          <a:cxnLst/>
          <a:rect l="0" t="0" r="0" b="0"/>
          <a:pathLst>
            <a:path>
              <a:moveTo>
                <a:pt x="211900" y="0"/>
              </a:moveTo>
              <a:lnTo>
                <a:pt x="211900" y="928325"/>
              </a:lnTo>
              <a:lnTo>
                <a:pt x="0" y="92832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5CA96-0588-46CC-B390-EF66C3ABA961}">
      <dsp:nvSpPr>
        <dsp:cNvPr id="0" name=""/>
        <dsp:cNvSpPr/>
      </dsp:nvSpPr>
      <dsp:spPr>
        <a:xfrm>
          <a:off x="4730261" y="1010526"/>
          <a:ext cx="3636235" cy="1894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862"/>
              </a:lnTo>
              <a:lnTo>
                <a:pt x="3636235" y="1682862"/>
              </a:lnTo>
              <a:lnTo>
                <a:pt x="3636235" y="18947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4011E-0EAD-419C-BB36-7FC89B76F02F}">
      <dsp:nvSpPr>
        <dsp:cNvPr id="0" name=""/>
        <dsp:cNvSpPr/>
      </dsp:nvSpPr>
      <dsp:spPr>
        <a:xfrm>
          <a:off x="4730261" y="1010526"/>
          <a:ext cx="666159" cy="1870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8422"/>
              </a:lnTo>
              <a:lnTo>
                <a:pt x="666159" y="1658422"/>
              </a:lnTo>
              <a:lnTo>
                <a:pt x="666159" y="187032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C9B68-8C7E-4F67-91E9-69162D3F59E3}">
      <dsp:nvSpPr>
        <dsp:cNvPr id="0" name=""/>
        <dsp:cNvSpPr/>
      </dsp:nvSpPr>
      <dsp:spPr>
        <a:xfrm>
          <a:off x="3629551" y="3876226"/>
          <a:ext cx="210925" cy="928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325"/>
              </a:lnTo>
              <a:lnTo>
                <a:pt x="210925" y="92832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D302D-9BA7-4D83-A793-EB793E6F950F}">
      <dsp:nvSpPr>
        <dsp:cNvPr id="0" name=""/>
        <dsp:cNvSpPr/>
      </dsp:nvSpPr>
      <dsp:spPr>
        <a:xfrm>
          <a:off x="4192019" y="1010526"/>
          <a:ext cx="538242" cy="1856650"/>
        </a:xfrm>
        <a:custGeom>
          <a:avLst/>
          <a:gdLst/>
          <a:ahLst/>
          <a:cxnLst/>
          <a:rect l="0" t="0" r="0" b="0"/>
          <a:pathLst>
            <a:path>
              <a:moveTo>
                <a:pt x="538242" y="0"/>
              </a:moveTo>
              <a:lnTo>
                <a:pt x="538242" y="1644750"/>
              </a:lnTo>
              <a:lnTo>
                <a:pt x="0" y="1644750"/>
              </a:lnTo>
              <a:lnTo>
                <a:pt x="0" y="18566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8B89B-AB32-49AC-BF0F-2016E36C44EC}">
      <dsp:nvSpPr>
        <dsp:cNvPr id="0" name=""/>
        <dsp:cNvSpPr/>
      </dsp:nvSpPr>
      <dsp:spPr>
        <a:xfrm>
          <a:off x="1095862" y="3876226"/>
          <a:ext cx="302714" cy="9283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325"/>
              </a:lnTo>
              <a:lnTo>
                <a:pt x="302714" y="92832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0F8E1-74C7-4086-8CC2-161EA03CE857}">
      <dsp:nvSpPr>
        <dsp:cNvPr id="0" name=""/>
        <dsp:cNvSpPr/>
      </dsp:nvSpPr>
      <dsp:spPr>
        <a:xfrm>
          <a:off x="1903102" y="1010526"/>
          <a:ext cx="2827159" cy="1856650"/>
        </a:xfrm>
        <a:custGeom>
          <a:avLst/>
          <a:gdLst/>
          <a:ahLst/>
          <a:cxnLst/>
          <a:rect l="0" t="0" r="0" b="0"/>
          <a:pathLst>
            <a:path>
              <a:moveTo>
                <a:pt x="2827159" y="0"/>
              </a:moveTo>
              <a:lnTo>
                <a:pt x="2827159" y="1644750"/>
              </a:lnTo>
              <a:lnTo>
                <a:pt x="0" y="1644750"/>
              </a:lnTo>
              <a:lnTo>
                <a:pt x="0" y="18566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DC700-353C-4151-BCA8-506F34132E9B}">
      <dsp:nvSpPr>
        <dsp:cNvPr id="0" name=""/>
        <dsp:cNvSpPr/>
      </dsp:nvSpPr>
      <dsp:spPr>
        <a:xfrm>
          <a:off x="3721212" y="1477"/>
          <a:ext cx="2018098" cy="100904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NBFC</a:t>
          </a:r>
          <a:endParaRPr lang="en-US" sz="2800" kern="1200" dirty="0"/>
        </a:p>
      </dsp:txBody>
      <dsp:txXfrm>
        <a:off x="3721212" y="1477"/>
        <a:ext cx="2018098" cy="1009049"/>
      </dsp:txXfrm>
    </dsp:sp>
    <dsp:sp modelId="{901E51F1-D6BD-4209-953A-CE91C311E034}">
      <dsp:nvSpPr>
        <dsp:cNvPr id="0" name=""/>
        <dsp:cNvSpPr/>
      </dsp:nvSpPr>
      <dsp:spPr>
        <a:xfrm>
          <a:off x="894052" y="2867177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RBI </a:t>
          </a:r>
          <a:endParaRPr lang="en-US" sz="2800" kern="1200" dirty="0"/>
        </a:p>
      </dsp:txBody>
      <dsp:txXfrm>
        <a:off x="894052" y="2867177"/>
        <a:ext cx="2018098" cy="1009049"/>
      </dsp:txXfrm>
    </dsp:sp>
    <dsp:sp modelId="{88342B3A-58CD-49AB-8AD8-484FA821D1C4}">
      <dsp:nvSpPr>
        <dsp:cNvPr id="0" name=""/>
        <dsp:cNvSpPr/>
      </dsp:nvSpPr>
      <dsp:spPr>
        <a:xfrm>
          <a:off x="1398577" y="4300027"/>
          <a:ext cx="2018098" cy="10090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NHB</a:t>
          </a:r>
          <a:endParaRPr lang="en-US" sz="2800" kern="1200" dirty="0"/>
        </a:p>
      </dsp:txBody>
      <dsp:txXfrm>
        <a:off x="1398577" y="4300027"/>
        <a:ext cx="2018098" cy="1009049"/>
      </dsp:txXfrm>
    </dsp:sp>
    <dsp:sp modelId="{07C907B6-7EAF-4B1A-BD5C-04ECD6E9D859}">
      <dsp:nvSpPr>
        <dsp:cNvPr id="0" name=""/>
        <dsp:cNvSpPr/>
      </dsp:nvSpPr>
      <dsp:spPr>
        <a:xfrm>
          <a:off x="3488934" y="2867177"/>
          <a:ext cx="1406170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SEBI</a:t>
          </a:r>
          <a:endParaRPr lang="en-US" sz="2800" kern="1200" dirty="0"/>
        </a:p>
      </dsp:txBody>
      <dsp:txXfrm>
        <a:off x="3488934" y="2867177"/>
        <a:ext cx="1406170" cy="1009049"/>
      </dsp:txXfrm>
    </dsp:sp>
    <dsp:sp modelId="{7A429E20-EFC1-4B21-8E6A-3F1333C0B9FA}">
      <dsp:nvSpPr>
        <dsp:cNvPr id="0" name=""/>
        <dsp:cNvSpPr/>
      </dsp:nvSpPr>
      <dsp:spPr>
        <a:xfrm>
          <a:off x="3840476" y="4300027"/>
          <a:ext cx="2018098" cy="10090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/>
            <a:t>FMC</a:t>
          </a:r>
          <a:endParaRPr lang="en-US" sz="2800" strike="sngStrike" kern="1200" dirty="0"/>
        </a:p>
      </dsp:txBody>
      <dsp:txXfrm>
        <a:off x="3840476" y="4300027"/>
        <a:ext cx="2018098" cy="1009049"/>
      </dsp:txXfrm>
    </dsp:sp>
    <dsp:sp modelId="{802CFEDD-1CBD-4165-8806-B1346BC4CE76}">
      <dsp:nvSpPr>
        <dsp:cNvPr id="0" name=""/>
        <dsp:cNvSpPr/>
      </dsp:nvSpPr>
      <dsp:spPr>
        <a:xfrm>
          <a:off x="4993588" y="2880849"/>
          <a:ext cx="805665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IRDA</a:t>
          </a:r>
          <a:endParaRPr lang="en-US" sz="2800" kern="1200" dirty="0"/>
        </a:p>
      </dsp:txBody>
      <dsp:txXfrm>
        <a:off x="4993588" y="2880849"/>
        <a:ext cx="805665" cy="1009049"/>
      </dsp:txXfrm>
    </dsp:sp>
    <dsp:sp modelId="{D008FAC5-273A-486C-A66C-34D10A783646}">
      <dsp:nvSpPr>
        <dsp:cNvPr id="0" name=""/>
        <dsp:cNvSpPr/>
      </dsp:nvSpPr>
      <dsp:spPr>
        <a:xfrm>
          <a:off x="7357447" y="2905289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Dept company Affairs</a:t>
          </a:r>
          <a:endParaRPr lang="en-US" sz="2800" kern="1200" dirty="0"/>
        </a:p>
      </dsp:txBody>
      <dsp:txXfrm>
        <a:off x="7357447" y="2905289"/>
        <a:ext cx="2018098" cy="1009049"/>
      </dsp:txXfrm>
    </dsp:sp>
    <dsp:sp modelId="{79B24CFC-48C1-49EE-83AE-D314A29A2DC3}">
      <dsp:nvSpPr>
        <dsp:cNvPr id="0" name=""/>
        <dsp:cNvSpPr/>
      </dsp:nvSpPr>
      <dsp:spPr>
        <a:xfrm>
          <a:off x="2500262" y="1434327"/>
          <a:ext cx="2018098" cy="10090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Who regulates?</a:t>
          </a:r>
          <a:endParaRPr lang="en-US" sz="2800" kern="1200" dirty="0"/>
        </a:p>
      </dsp:txBody>
      <dsp:txXfrm>
        <a:off x="2500262" y="1434327"/>
        <a:ext cx="2018098" cy="10090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4C90E-BD94-4DCD-8815-DB36785D216D}">
      <dsp:nvSpPr>
        <dsp:cNvPr id="0" name=""/>
        <dsp:cNvSpPr/>
      </dsp:nvSpPr>
      <dsp:spPr>
        <a:xfrm>
          <a:off x="0" y="41581"/>
          <a:ext cx="8797925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Asset Finance Company (AFC)</a:t>
          </a:r>
          <a:endParaRPr lang="en-US" sz="2500" kern="1200" dirty="0"/>
        </a:p>
      </dsp:txBody>
      <dsp:txXfrm>
        <a:off x="27843" y="69424"/>
        <a:ext cx="8742239" cy="514689"/>
      </dsp:txXfrm>
    </dsp:sp>
    <dsp:sp modelId="{B6E8B639-DF95-47A0-B84D-821CAA27ED07}">
      <dsp:nvSpPr>
        <dsp:cNvPr id="0" name=""/>
        <dsp:cNvSpPr/>
      </dsp:nvSpPr>
      <dsp:spPr>
        <a:xfrm>
          <a:off x="0" y="611956"/>
          <a:ext cx="8797925" cy="64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loan for economically productive assets e.g. truck, tractor, </a:t>
          </a:r>
          <a:r>
            <a:rPr lang="en-US" sz="2000" kern="1200" dirty="0" err="1" smtClean="0"/>
            <a:t>pumpset</a:t>
          </a:r>
          <a:r>
            <a:rPr lang="en-US" sz="2000" kern="1200" dirty="0" smtClean="0"/>
            <a:t>, bulldozer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SREI Equipment Finance (</a:t>
          </a:r>
          <a:r>
            <a:rPr lang="en-US" sz="2000" kern="1200" dirty="0" smtClean="0">
              <a:solidFill>
                <a:srgbClr val="FFC000"/>
              </a:solidFill>
            </a:rPr>
            <a:t>WHITE LABEL ATM</a:t>
          </a:r>
          <a:r>
            <a:rPr lang="en-US" sz="2000" kern="1200" dirty="0" smtClean="0"/>
            <a:t>)</a:t>
          </a:r>
          <a:endParaRPr lang="en-US" sz="2000" kern="1200" dirty="0"/>
        </a:p>
      </dsp:txBody>
      <dsp:txXfrm>
        <a:off x="0" y="611956"/>
        <a:ext cx="8797925" cy="646875"/>
      </dsp:txXfrm>
    </dsp:sp>
    <dsp:sp modelId="{48AA7AF5-94B4-47BC-8C89-5605DCE4A527}">
      <dsp:nvSpPr>
        <dsp:cNvPr id="0" name=""/>
        <dsp:cNvSpPr/>
      </dsp:nvSpPr>
      <dsp:spPr>
        <a:xfrm>
          <a:off x="0" y="1258831"/>
          <a:ext cx="8797925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Infrastructure Finance Company</a:t>
          </a:r>
          <a:endParaRPr lang="en-US" sz="2500" kern="1200" dirty="0"/>
        </a:p>
      </dsp:txBody>
      <dsp:txXfrm>
        <a:off x="27843" y="1286674"/>
        <a:ext cx="8742239" cy="514689"/>
      </dsp:txXfrm>
    </dsp:sp>
    <dsp:sp modelId="{F77B5339-FC1E-4A39-8AAD-0E595C5A2AFB}">
      <dsp:nvSpPr>
        <dsp:cNvPr id="0" name=""/>
        <dsp:cNvSpPr/>
      </dsp:nvSpPr>
      <dsp:spPr>
        <a:xfrm>
          <a:off x="0" y="1829206"/>
          <a:ext cx="8797925" cy="64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Gives loan for infra. Projects. </a:t>
          </a:r>
          <a:r>
            <a:rPr lang="en-US" sz="2000" kern="1200" dirty="0" smtClean="0">
              <a:solidFill>
                <a:srgbClr val="FFC000"/>
              </a:solidFill>
            </a:rPr>
            <a:t>(IDFC got separate bank license)</a:t>
          </a:r>
          <a:endParaRPr lang="en-US" sz="2000" kern="1200" dirty="0">
            <a:solidFill>
              <a:srgbClr val="FFC0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Rural Electrification Company ltd. (REC): </a:t>
          </a:r>
          <a:r>
            <a:rPr lang="en-US" sz="2000" kern="1200" dirty="0" smtClean="0">
              <a:solidFill>
                <a:srgbClr val="FFC000"/>
              </a:solidFill>
            </a:rPr>
            <a:t>DD Gram Jyoti Yojana; PSU  under Power Min.</a:t>
          </a:r>
        </a:p>
      </dsp:txBody>
      <dsp:txXfrm>
        <a:off x="0" y="1829206"/>
        <a:ext cx="8797925" cy="646875"/>
      </dsp:txXfrm>
    </dsp:sp>
    <dsp:sp modelId="{1FF821EA-80A8-4475-86F8-ADE49691D78D}">
      <dsp:nvSpPr>
        <dsp:cNvPr id="0" name=""/>
        <dsp:cNvSpPr/>
      </dsp:nvSpPr>
      <dsp:spPr>
        <a:xfrm>
          <a:off x="0" y="2476081"/>
          <a:ext cx="8797925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Infrastructure Debt Fund (IDF)</a:t>
          </a:r>
        </a:p>
      </dsp:txBody>
      <dsp:txXfrm>
        <a:off x="27843" y="2503924"/>
        <a:ext cx="8742239" cy="514689"/>
      </dsp:txXfrm>
    </dsp:sp>
    <dsp:sp modelId="{EEA99CF5-4410-4E08-89AA-913BFB0B5E5A}">
      <dsp:nvSpPr>
        <dsp:cNvPr id="0" name=""/>
        <dsp:cNvSpPr/>
      </dsp:nvSpPr>
      <dsp:spPr>
        <a:xfrm>
          <a:off x="0" y="3046456"/>
          <a:ext cx="8797925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Long term loans to highway / port developers</a:t>
          </a:r>
        </a:p>
      </dsp:txBody>
      <dsp:txXfrm>
        <a:off x="0" y="3046456"/>
        <a:ext cx="8797925" cy="414000"/>
      </dsp:txXfrm>
    </dsp:sp>
    <dsp:sp modelId="{BBFB3032-1340-43F5-9A19-C0DA5E2D7CAD}">
      <dsp:nvSpPr>
        <dsp:cNvPr id="0" name=""/>
        <dsp:cNvSpPr/>
      </dsp:nvSpPr>
      <dsp:spPr>
        <a:xfrm>
          <a:off x="0" y="3460457"/>
          <a:ext cx="8797925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Investment Co.</a:t>
          </a:r>
        </a:p>
      </dsp:txBody>
      <dsp:txXfrm>
        <a:off x="27843" y="3488300"/>
        <a:ext cx="8742239" cy="514689"/>
      </dsp:txXfrm>
    </dsp:sp>
    <dsp:sp modelId="{0F73DF3B-840D-43B6-9543-B0CC2DB60A80}">
      <dsp:nvSpPr>
        <dsp:cNvPr id="0" name=""/>
        <dsp:cNvSpPr/>
      </dsp:nvSpPr>
      <dsp:spPr>
        <a:xfrm>
          <a:off x="0" y="4030832"/>
          <a:ext cx="8797925" cy="64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Borrow-&gt; Invest in securities /funds.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err="1" smtClean="0"/>
            <a:t>Muthoot</a:t>
          </a:r>
          <a:r>
            <a:rPr lang="en-US" sz="2000" kern="1200" dirty="0" smtClean="0"/>
            <a:t> finance; L&amp;T finance.</a:t>
          </a:r>
        </a:p>
      </dsp:txBody>
      <dsp:txXfrm>
        <a:off x="0" y="4030832"/>
        <a:ext cx="8797925" cy="646875"/>
      </dsp:txXfrm>
    </dsp:sp>
    <dsp:sp modelId="{69499B37-FC8E-412B-9D52-6F319025386C}">
      <dsp:nvSpPr>
        <dsp:cNvPr id="0" name=""/>
        <dsp:cNvSpPr/>
      </dsp:nvSpPr>
      <dsp:spPr>
        <a:xfrm>
          <a:off x="0" y="4677707"/>
          <a:ext cx="8797925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Core investment [Tata / Birla Cap]</a:t>
          </a:r>
        </a:p>
      </dsp:txBody>
      <dsp:txXfrm>
        <a:off x="27843" y="4705550"/>
        <a:ext cx="8742239" cy="514689"/>
      </dsp:txXfrm>
    </dsp:sp>
    <dsp:sp modelId="{9D375AC6-FD8E-4F94-9A96-59BC45E5389A}">
      <dsp:nvSpPr>
        <dsp:cNvPr id="0" name=""/>
        <dsp:cNvSpPr/>
      </dsp:nvSpPr>
      <dsp:spPr>
        <a:xfrm>
          <a:off x="0" y="5248082"/>
          <a:ext cx="8797925" cy="64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Long term investment, not speculative,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rgbClr val="FFC000"/>
              </a:solidFill>
            </a:rPr>
            <a:t>Can accept time-deposit</a:t>
          </a:r>
          <a:r>
            <a:rPr lang="en-US" sz="2000" kern="1200" dirty="0" smtClean="0"/>
            <a:t>, forbidden from insurance</a:t>
          </a:r>
        </a:p>
      </dsp:txBody>
      <dsp:txXfrm>
        <a:off x="0" y="5248082"/>
        <a:ext cx="8797925" cy="6468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BD12F-D05C-4F7C-AD79-FE18830163B1}">
      <dsp:nvSpPr>
        <dsp:cNvPr id="0" name=""/>
        <dsp:cNvSpPr/>
      </dsp:nvSpPr>
      <dsp:spPr>
        <a:xfrm>
          <a:off x="3172432" y="3774193"/>
          <a:ext cx="421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146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72628" y="3809376"/>
        <a:ext cx="21073" cy="21073"/>
      </dsp:txXfrm>
    </dsp:sp>
    <dsp:sp modelId="{FADE3E57-6137-440B-9F32-6503FAF2C008}">
      <dsp:nvSpPr>
        <dsp:cNvPr id="0" name=""/>
        <dsp:cNvSpPr/>
      </dsp:nvSpPr>
      <dsp:spPr>
        <a:xfrm>
          <a:off x="643641" y="2615268"/>
          <a:ext cx="421465" cy="1204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0732" y="0"/>
              </a:lnTo>
              <a:lnTo>
                <a:pt x="210732" y="1204645"/>
              </a:lnTo>
              <a:lnTo>
                <a:pt x="421465" y="120464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22467" y="3185684"/>
        <a:ext cx="63812" cy="63812"/>
      </dsp:txXfrm>
    </dsp:sp>
    <dsp:sp modelId="{B5BF5879-32F6-4A39-BF69-2A930236968B}">
      <dsp:nvSpPr>
        <dsp:cNvPr id="0" name=""/>
        <dsp:cNvSpPr/>
      </dsp:nvSpPr>
      <dsp:spPr>
        <a:xfrm>
          <a:off x="3172432" y="2971096"/>
          <a:ext cx="421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146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72628" y="3006279"/>
        <a:ext cx="21073" cy="21073"/>
      </dsp:txXfrm>
    </dsp:sp>
    <dsp:sp modelId="{AC50E8EA-AEF4-4ECF-8BDA-8D6C33DBE63B}">
      <dsp:nvSpPr>
        <dsp:cNvPr id="0" name=""/>
        <dsp:cNvSpPr/>
      </dsp:nvSpPr>
      <dsp:spPr>
        <a:xfrm>
          <a:off x="643641" y="2615268"/>
          <a:ext cx="421465" cy="401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0732" y="0"/>
              </a:lnTo>
              <a:lnTo>
                <a:pt x="210732" y="401548"/>
              </a:lnTo>
              <a:lnTo>
                <a:pt x="421465" y="40154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39820" y="2801488"/>
        <a:ext cx="29106" cy="29106"/>
      </dsp:txXfrm>
    </dsp:sp>
    <dsp:sp modelId="{B8AC079C-378A-4998-BADF-3E25199DD07E}">
      <dsp:nvSpPr>
        <dsp:cNvPr id="0" name=""/>
        <dsp:cNvSpPr/>
      </dsp:nvSpPr>
      <dsp:spPr>
        <a:xfrm>
          <a:off x="3172432" y="2167999"/>
          <a:ext cx="421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146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72628" y="2203183"/>
        <a:ext cx="21073" cy="21073"/>
      </dsp:txXfrm>
    </dsp:sp>
    <dsp:sp modelId="{0453DD48-DD2C-499A-99A6-2A5B63BAA75E}">
      <dsp:nvSpPr>
        <dsp:cNvPr id="0" name=""/>
        <dsp:cNvSpPr/>
      </dsp:nvSpPr>
      <dsp:spPr>
        <a:xfrm>
          <a:off x="643641" y="2213719"/>
          <a:ext cx="421465" cy="401548"/>
        </a:xfrm>
        <a:custGeom>
          <a:avLst/>
          <a:gdLst/>
          <a:ahLst/>
          <a:cxnLst/>
          <a:rect l="0" t="0" r="0" b="0"/>
          <a:pathLst>
            <a:path>
              <a:moveTo>
                <a:pt x="0" y="401548"/>
              </a:moveTo>
              <a:lnTo>
                <a:pt x="210732" y="401548"/>
              </a:lnTo>
              <a:lnTo>
                <a:pt x="210732" y="0"/>
              </a:lnTo>
              <a:lnTo>
                <a:pt x="42146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39820" y="2399940"/>
        <a:ext cx="29106" cy="29106"/>
      </dsp:txXfrm>
    </dsp:sp>
    <dsp:sp modelId="{610DE539-B454-4E2E-9A9B-FFB1DF7909F6}">
      <dsp:nvSpPr>
        <dsp:cNvPr id="0" name=""/>
        <dsp:cNvSpPr/>
      </dsp:nvSpPr>
      <dsp:spPr>
        <a:xfrm>
          <a:off x="3172432" y="1364902"/>
          <a:ext cx="421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146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72628" y="1400086"/>
        <a:ext cx="21073" cy="21073"/>
      </dsp:txXfrm>
    </dsp:sp>
    <dsp:sp modelId="{AE0ECA46-FAD0-4692-BC7B-BADF02DEC21A}">
      <dsp:nvSpPr>
        <dsp:cNvPr id="0" name=""/>
        <dsp:cNvSpPr/>
      </dsp:nvSpPr>
      <dsp:spPr>
        <a:xfrm>
          <a:off x="643641" y="1410622"/>
          <a:ext cx="421465" cy="1204645"/>
        </a:xfrm>
        <a:custGeom>
          <a:avLst/>
          <a:gdLst/>
          <a:ahLst/>
          <a:cxnLst/>
          <a:rect l="0" t="0" r="0" b="0"/>
          <a:pathLst>
            <a:path>
              <a:moveTo>
                <a:pt x="0" y="1204645"/>
              </a:moveTo>
              <a:lnTo>
                <a:pt x="210732" y="1204645"/>
              </a:lnTo>
              <a:lnTo>
                <a:pt x="210732" y="0"/>
              </a:lnTo>
              <a:lnTo>
                <a:pt x="42146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22467" y="1981039"/>
        <a:ext cx="63812" cy="63812"/>
      </dsp:txXfrm>
    </dsp:sp>
    <dsp:sp modelId="{CB4D5679-8761-4530-ABF9-3B1C897E126C}">
      <dsp:nvSpPr>
        <dsp:cNvPr id="0" name=""/>
        <dsp:cNvSpPr/>
      </dsp:nvSpPr>
      <dsp:spPr>
        <a:xfrm rot="16200000">
          <a:off x="-1368327" y="2294029"/>
          <a:ext cx="3381459" cy="642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NBFC: AA</a:t>
          </a:r>
          <a:endParaRPr lang="en-US" sz="4500" kern="1200" dirty="0"/>
        </a:p>
      </dsp:txBody>
      <dsp:txXfrm>
        <a:off x="-1368327" y="2294029"/>
        <a:ext cx="3381459" cy="642477"/>
      </dsp:txXfrm>
    </dsp:sp>
    <dsp:sp modelId="{6392ACA6-577C-430D-BC29-4251A9EFE9B2}">
      <dsp:nvSpPr>
        <dsp:cNvPr id="0" name=""/>
        <dsp:cNvSpPr/>
      </dsp:nvSpPr>
      <dsp:spPr>
        <a:xfrm>
          <a:off x="1065106" y="1089384"/>
          <a:ext cx="2107325" cy="6424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Bank balance</a:t>
          </a:r>
          <a:endParaRPr lang="en-US" sz="2300" kern="1200" dirty="0"/>
        </a:p>
      </dsp:txBody>
      <dsp:txXfrm>
        <a:off x="1065106" y="1089384"/>
        <a:ext cx="2107325" cy="642477"/>
      </dsp:txXfrm>
    </dsp:sp>
    <dsp:sp modelId="{4EC191B1-9BD5-436E-AE3F-145E9A9459DC}">
      <dsp:nvSpPr>
        <dsp:cNvPr id="0" name=""/>
        <dsp:cNvSpPr/>
      </dsp:nvSpPr>
      <dsp:spPr>
        <a:xfrm>
          <a:off x="3593897" y="1089384"/>
          <a:ext cx="2107325" cy="6424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RBI </a:t>
          </a:r>
          <a:endParaRPr lang="en-US" sz="2300" kern="1200" dirty="0"/>
        </a:p>
      </dsp:txBody>
      <dsp:txXfrm>
        <a:off x="3593897" y="1089384"/>
        <a:ext cx="2107325" cy="642477"/>
      </dsp:txXfrm>
    </dsp:sp>
    <dsp:sp modelId="{FBE09F2C-2F3D-4104-9B20-817A5514ABE2}">
      <dsp:nvSpPr>
        <dsp:cNvPr id="0" name=""/>
        <dsp:cNvSpPr/>
      </dsp:nvSpPr>
      <dsp:spPr>
        <a:xfrm>
          <a:off x="1065106" y="1892480"/>
          <a:ext cx="2107325" cy="6424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MF: return on assets</a:t>
          </a:r>
          <a:endParaRPr lang="en-US" sz="2300" kern="1200" dirty="0"/>
        </a:p>
      </dsp:txBody>
      <dsp:txXfrm>
        <a:off x="1065106" y="1892480"/>
        <a:ext cx="2107325" cy="642477"/>
      </dsp:txXfrm>
    </dsp:sp>
    <dsp:sp modelId="{057CF0A1-5014-4FC6-87D3-795E693B1480}">
      <dsp:nvSpPr>
        <dsp:cNvPr id="0" name=""/>
        <dsp:cNvSpPr/>
      </dsp:nvSpPr>
      <dsp:spPr>
        <a:xfrm>
          <a:off x="3593897" y="1892480"/>
          <a:ext cx="2107325" cy="6424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SEBI</a:t>
          </a:r>
          <a:endParaRPr lang="en-US" sz="2300" kern="1200" dirty="0"/>
        </a:p>
      </dsp:txBody>
      <dsp:txXfrm>
        <a:off x="3593897" y="1892480"/>
        <a:ext cx="2107325" cy="642477"/>
      </dsp:txXfrm>
    </dsp:sp>
    <dsp:sp modelId="{745EF87C-E180-4ACD-BC97-A395756541C4}">
      <dsp:nvSpPr>
        <dsp:cNvPr id="0" name=""/>
        <dsp:cNvSpPr/>
      </dsp:nvSpPr>
      <dsp:spPr>
        <a:xfrm>
          <a:off x="1065106" y="2695577"/>
          <a:ext cx="2107325" cy="6424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NPS: investment</a:t>
          </a:r>
          <a:endParaRPr lang="en-US" sz="2300" kern="1200" dirty="0"/>
        </a:p>
      </dsp:txBody>
      <dsp:txXfrm>
        <a:off x="1065106" y="2695577"/>
        <a:ext cx="2107325" cy="642477"/>
      </dsp:txXfrm>
    </dsp:sp>
    <dsp:sp modelId="{0B3F6389-D300-4DAC-B94B-41F8DEFDF642}">
      <dsp:nvSpPr>
        <dsp:cNvPr id="0" name=""/>
        <dsp:cNvSpPr/>
      </dsp:nvSpPr>
      <dsp:spPr>
        <a:xfrm>
          <a:off x="3593897" y="2695577"/>
          <a:ext cx="2107325" cy="6424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PFRDA</a:t>
          </a:r>
          <a:endParaRPr lang="en-US" sz="2300" kern="1200" dirty="0"/>
        </a:p>
      </dsp:txBody>
      <dsp:txXfrm>
        <a:off x="3593897" y="2695577"/>
        <a:ext cx="2107325" cy="642477"/>
      </dsp:txXfrm>
    </dsp:sp>
    <dsp:sp modelId="{E9179209-F2CD-4315-A625-E84146C5A305}">
      <dsp:nvSpPr>
        <dsp:cNvPr id="0" name=""/>
        <dsp:cNvSpPr/>
      </dsp:nvSpPr>
      <dsp:spPr>
        <a:xfrm>
          <a:off x="1065106" y="3498674"/>
          <a:ext cx="2107325" cy="6424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Insurance Policy</a:t>
          </a:r>
          <a:endParaRPr lang="en-US" sz="2300" kern="1200" dirty="0"/>
        </a:p>
      </dsp:txBody>
      <dsp:txXfrm>
        <a:off x="1065106" y="3498674"/>
        <a:ext cx="2107325" cy="642477"/>
      </dsp:txXfrm>
    </dsp:sp>
    <dsp:sp modelId="{76DD7C26-C260-4AA7-88C0-5AF43F5A565D}">
      <dsp:nvSpPr>
        <dsp:cNvPr id="0" name=""/>
        <dsp:cNvSpPr/>
      </dsp:nvSpPr>
      <dsp:spPr>
        <a:xfrm>
          <a:off x="3593897" y="3498674"/>
          <a:ext cx="2107325" cy="6424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IRDA</a:t>
          </a:r>
          <a:endParaRPr lang="en-US" sz="2300" kern="1200" dirty="0"/>
        </a:p>
      </dsp:txBody>
      <dsp:txXfrm>
        <a:off x="3593897" y="3498674"/>
        <a:ext cx="2107325" cy="6424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85D10-F9C9-4B2D-8E74-9B139F68EF02}">
      <dsp:nvSpPr>
        <dsp:cNvPr id="0" name=""/>
        <dsp:cNvSpPr/>
      </dsp:nvSpPr>
      <dsp:spPr>
        <a:xfrm>
          <a:off x="42" y="286273"/>
          <a:ext cx="4111139" cy="8401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NBFC-account aggregators (AAs)</a:t>
          </a:r>
          <a:endParaRPr lang="en-US" sz="2400" kern="1200" dirty="0"/>
        </a:p>
      </dsp:txBody>
      <dsp:txXfrm>
        <a:off x="42" y="286273"/>
        <a:ext cx="4111139" cy="840146"/>
      </dsp:txXfrm>
    </dsp:sp>
    <dsp:sp modelId="{E71FAA6E-78CC-4A49-9F21-5A3AB46EE7CC}">
      <dsp:nvSpPr>
        <dsp:cNvPr id="0" name=""/>
        <dsp:cNvSpPr/>
      </dsp:nvSpPr>
      <dsp:spPr>
        <a:xfrm>
          <a:off x="42" y="1126419"/>
          <a:ext cx="4111139" cy="4216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CASA,FD,PPF, NPS, Life insurance, MF…so how to see consolidated overview of my financial assets under different regulators?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AA collect and provide information about a customer’s financial assets to customer or third party (say for loan passing)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C00000"/>
              </a:solidFill>
            </a:rPr>
            <a:t>LATEST entry in RBI list: draft guideline- RBI act &amp; companies Act get registered, min cap 2 cr; </a:t>
          </a:r>
          <a:endParaRPr lang="en-US" sz="2400" kern="1200" dirty="0">
            <a:solidFill>
              <a:srgbClr val="C00000"/>
            </a:solidFill>
          </a:endParaRPr>
        </a:p>
      </dsp:txBody>
      <dsp:txXfrm>
        <a:off x="42" y="1126419"/>
        <a:ext cx="4111139" cy="4216320"/>
      </dsp:txXfrm>
    </dsp:sp>
    <dsp:sp modelId="{C37E9679-5F62-43BE-B343-61AC434F1C4D}">
      <dsp:nvSpPr>
        <dsp:cNvPr id="0" name=""/>
        <dsp:cNvSpPr/>
      </dsp:nvSpPr>
      <dsp:spPr>
        <a:xfrm>
          <a:off x="4686742" y="286273"/>
          <a:ext cx="4111139" cy="8401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P2P Lending &amp; similar</a:t>
          </a:r>
          <a:r>
            <a:rPr lang="en-US" sz="2400" u="sng" kern="1200" dirty="0" smtClean="0"/>
            <a:t> FINTECH cos.</a:t>
          </a:r>
          <a:endParaRPr lang="en-US" sz="2400" u="sng" kern="1200" dirty="0"/>
        </a:p>
      </dsp:txBody>
      <dsp:txXfrm>
        <a:off x="4686742" y="286273"/>
        <a:ext cx="4111139" cy="840146"/>
      </dsp:txXfrm>
    </dsp:sp>
    <dsp:sp modelId="{F4FB00FE-FEE6-4DB3-AF26-CAF5AE30F7D8}">
      <dsp:nvSpPr>
        <dsp:cNvPr id="0" name=""/>
        <dsp:cNvSpPr/>
      </dsp:nvSpPr>
      <dsp:spPr>
        <a:xfrm>
          <a:off x="4686742" y="1126419"/>
          <a:ext cx="4111139" cy="4216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Quickr</a:t>
          </a:r>
          <a:r>
            <a:rPr lang="en-US" sz="2400" kern="1200" dirty="0" smtClean="0"/>
            <a:t>/</a:t>
          </a:r>
          <a:r>
            <a:rPr lang="en-US" sz="2400" kern="1200" dirty="0" err="1" smtClean="0"/>
            <a:t>olx</a:t>
          </a:r>
          <a:r>
            <a:rPr lang="en-US" sz="2400" kern="1200" dirty="0" smtClean="0"/>
            <a:t> like platform for meeting of lenders/loans-seekers.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Faircent</a:t>
          </a:r>
          <a:r>
            <a:rPr lang="en-US" sz="2400" kern="1200" dirty="0" smtClean="0"/>
            <a:t>, </a:t>
          </a:r>
          <a:r>
            <a:rPr lang="en-US" sz="2400" kern="1200" dirty="0" err="1" smtClean="0"/>
            <a:t>ilend</a:t>
          </a:r>
          <a:r>
            <a:rPr lang="en-US" sz="2400" kern="1200" dirty="0" smtClean="0"/>
            <a:t> etc.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Regulation structure yet to work out</a:t>
          </a:r>
          <a:r>
            <a:rPr lang="en-US" sz="2400" kern="1200" dirty="0" smtClean="0">
              <a:solidFill>
                <a:schemeClr val="accent4">
                  <a:lumMod val="75000"/>
                </a:schemeClr>
              </a:solidFill>
            </a:rPr>
            <a:t>. Delayed by demonetization </a:t>
          </a:r>
          <a:endParaRPr lang="en-US" sz="24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4686742" y="1126419"/>
        <a:ext cx="4111139" cy="421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CB7A2-D829-40D9-8465-E69D68123AA2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56F3D-66C1-46F5-B9AC-AF6492E6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2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NBFC</a:t>
            </a:r>
            <a:endParaRPr lang="en-US" dirty="0" smtClean="0"/>
          </a:p>
          <a:p>
            <a:r>
              <a:rPr lang="en-US" dirty="0" smtClean="0"/>
              <a:t>Total  209….even more stringent norms.</a:t>
            </a:r>
          </a:p>
          <a:p>
            <a:r>
              <a:rPr lang="en-US" dirty="0" smtClean="0"/>
              <a:t>Latest category (2016, Sep)</a:t>
            </a:r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>NBFC-account aggregators (AAs) …yes. They collect and provide information about a customer’s financial assets when entity fall under different financial regulators. e.g.  Reliance payment Bank + reliance mutual fund.</a:t>
            </a:r>
          </a:p>
          <a:p>
            <a:r>
              <a:rPr lang="en-US" dirty="0" smtClean="0"/>
              <a:t>Peer to Peer </a:t>
            </a:r>
            <a:r>
              <a:rPr lang="en-US" dirty="0" err="1" smtClean="0"/>
              <a:t>lending..yet</a:t>
            </a:r>
            <a:r>
              <a:rPr lang="en-US" dirty="0" smtClean="0"/>
              <a:t> to bring under regulatory ambit.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77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98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42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23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2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95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0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4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https://www.rbi.org.in/commonman/English/Scripts/FAQs.aspx?Id=1167</a:t>
            </a:r>
          </a:p>
          <a:p>
            <a:endParaRPr lang="en-US" sz="1200" dirty="0" smtClean="0"/>
          </a:p>
          <a:p>
            <a:r>
              <a:rPr lang="en-US" sz="1200" dirty="0" smtClean="0"/>
              <a:t>Department  of company affairs.</a:t>
            </a:r>
          </a:p>
          <a:p>
            <a:r>
              <a:rPr lang="en-US" sz="1200" dirty="0" smtClean="0"/>
              <a:t>Entry capital 5 cr.</a:t>
            </a:r>
          </a:p>
          <a:p>
            <a:pPr fontAlgn="ctr"/>
            <a:r>
              <a:rPr lang="en-US" sz="1200" dirty="0" smtClean="0"/>
              <a:t>Individual person not given loan above Rs.50000 </a:t>
            </a:r>
          </a:p>
          <a:p>
            <a:pPr fontAlgn="ctr"/>
            <a:r>
              <a:rPr lang="en-US" sz="1200" dirty="0" smtClean="0"/>
              <a:t>Focus on poor people, women clients, SHG.</a:t>
            </a:r>
          </a:p>
          <a:p>
            <a:pPr fontAlgn="ctr"/>
            <a:r>
              <a:rPr lang="en-US" sz="1200" dirty="0" smtClean="0"/>
              <a:t>Loan without collateral.</a:t>
            </a:r>
          </a:p>
          <a:p>
            <a:pPr fontAlgn="ctr"/>
            <a:r>
              <a:rPr lang="en-US" sz="1200" dirty="0" smtClean="0"/>
              <a:t>Borrower given flexibility to decide EMI and repayment</a:t>
            </a:r>
          </a:p>
          <a:p>
            <a:pPr fontAlgn="ctr"/>
            <a:r>
              <a:rPr lang="en-US" sz="1200" dirty="0" smtClean="0"/>
              <a:t>Actual interest rate: 26%</a:t>
            </a:r>
          </a:p>
          <a:p>
            <a:pPr fontAlgn="ctr"/>
            <a:r>
              <a:rPr lang="en-US" sz="1200" dirty="0" smtClean="0"/>
              <a:t>SKS (Andhra), </a:t>
            </a:r>
            <a:r>
              <a:rPr lang="en-US" sz="1200" dirty="0" err="1" smtClean="0"/>
              <a:t>Cashpor</a:t>
            </a:r>
            <a:r>
              <a:rPr lang="en-US" sz="1200" dirty="0" smtClean="0"/>
              <a:t> (UP), </a:t>
            </a:r>
            <a:r>
              <a:rPr lang="en-US" sz="1200" dirty="0" err="1" smtClean="0"/>
              <a:t>Ujjivan</a:t>
            </a:r>
            <a:r>
              <a:rPr lang="en-US" sz="1200" dirty="0" smtClean="0"/>
              <a:t> (Karnataka), </a:t>
            </a:r>
            <a:r>
              <a:rPr lang="en-US" sz="1200" b="1" dirty="0" err="1" smtClean="0">
                <a:solidFill>
                  <a:srgbClr val="FF0000"/>
                </a:solidFill>
              </a:rPr>
              <a:t>Bandhan</a:t>
            </a:r>
            <a:r>
              <a:rPr lang="en-US" sz="1200" b="1" dirty="0" smtClean="0">
                <a:solidFill>
                  <a:srgbClr val="FF0000"/>
                </a:solidFill>
              </a:rPr>
              <a:t> (Bengal)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8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prohitibited</a:t>
            </a:r>
            <a:r>
              <a:rPr lang="en-US" dirty="0" smtClean="0"/>
              <a:t> from taking</a:t>
            </a:r>
            <a:r>
              <a:rPr lang="en-US" baseline="0" dirty="0" smtClean="0"/>
              <a:t> deposits so </a:t>
            </a:r>
            <a:r>
              <a:rPr lang="en-US" baseline="0" smtClean="0"/>
              <a:t>latest number is 186?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6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&gt;5.5 crore units</a:t>
            </a:r>
          </a:p>
          <a:p>
            <a:r>
              <a:rPr lang="en-US" dirty="0" smtClean="0"/>
              <a:t>40% export contribution</a:t>
            </a:r>
          </a:p>
          <a:p>
            <a:r>
              <a:rPr lang="en-US" dirty="0" smtClean="0"/>
              <a:t>62% owned by SC/ST/OBC</a:t>
            </a:r>
          </a:p>
          <a:p>
            <a:r>
              <a:rPr lang="en-US" dirty="0" smtClean="0"/>
              <a:t>Need small loans: 50k-10L</a:t>
            </a:r>
          </a:p>
          <a:p>
            <a:r>
              <a:rPr lang="en-US" dirty="0" smtClean="0"/>
              <a:t>Only 4% can get through formal lenders (Bankers, NBFC, </a:t>
            </a:r>
            <a:r>
              <a:rPr lang="en-US" dirty="0" err="1" smtClean="0"/>
              <a:t>MicroFin</a:t>
            </a:r>
            <a:r>
              <a:rPr lang="en-US" dirty="0" smtClean="0"/>
              <a:t>)</a:t>
            </a:r>
          </a:p>
          <a:p>
            <a:r>
              <a:rPr lang="en-US" dirty="0" smtClean="0"/>
              <a:t>Need addl. 80 Billion$ credit supply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37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http://www.moneylife.in/article/mudra-banks-refinance-scheme-is-a-non-starter-says-religare/43496.html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0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09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gu-IN" dirty="0" smtClean="0"/>
              <a:t>કમ્પ્ની</a:t>
            </a:r>
            <a:r>
              <a:rPr lang="gu-IN" baseline="0" dirty="0" smtClean="0"/>
              <a:t>  ફેલ જાય તો બોન્ડ ના પૈસા કોણ આપે? ક્રેડીટ ગેરંટી. </a:t>
            </a:r>
            <a:br>
              <a:rPr lang="gu-IN" baseline="0" dirty="0" smtClean="0"/>
            </a:br>
            <a:r>
              <a:rPr lang="gu-IN" baseline="0" dirty="0" smtClean="0"/>
              <a:t/>
            </a:r>
            <a:br>
              <a:rPr lang="gu-IN" baseline="0" dirty="0" smtClean="0"/>
            </a:br>
            <a:r>
              <a:rPr lang="gu-IN" baseline="0" dirty="0" smtClean="0"/>
              <a:t/>
            </a:r>
            <a:br>
              <a:rPr lang="gu-IN" baseline="0" dirty="0" smtClean="0"/>
            </a:br>
            <a:endParaRPr lang="en-US" dirty="0" smtClean="0"/>
          </a:p>
          <a:p>
            <a:pPr lvl="0"/>
            <a:r>
              <a:rPr lang="en-US" dirty="0" smtClean="0"/>
              <a:t>PSL shortfall-&gt; RIDF/ SEDF</a:t>
            </a:r>
          </a:p>
          <a:p>
            <a:pPr lvl="0"/>
            <a:r>
              <a:rPr lang="en-US" dirty="0" smtClean="0"/>
              <a:t>200 cr-&gt; MUDRA Refinance fund</a:t>
            </a:r>
          </a:p>
          <a:p>
            <a:pPr lvl="0"/>
            <a:r>
              <a:rPr lang="en-US" dirty="0" smtClean="0"/>
              <a:t>750 Cr. </a:t>
            </a:r>
            <a:r>
              <a:rPr lang="en-US" dirty="0" err="1" smtClean="0"/>
              <a:t>Sharecapital</a:t>
            </a:r>
            <a:endParaRPr lang="en-US" dirty="0" smtClean="0"/>
          </a:p>
          <a:p>
            <a:pPr lvl="0"/>
            <a:r>
              <a:rPr lang="en-US" dirty="0" smtClean="0"/>
              <a:t>Bank: +3.5% margin</a:t>
            </a:r>
          </a:p>
          <a:p>
            <a:pPr lvl="0"/>
            <a:r>
              <a:rPr lang="en-US" dirty="0" smtClean="0"/>
              <a:t>“securitization” of old loans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02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 debt : equity ratio.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51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</a:t>
            </a:r>
            <a:r>
              <a:rPr lang="x-none" dirty="0" smtClean="0"/>
              <a:t>obbers</a:t>
            </a:r>
            <a:r>
              <a:rPr lang="en-US" dirty="0" smtClean="0"/>
              <a:t>- moneylender.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56F3D-66C1-46F5-B9AC-AF6492E696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EFC5-3A4C-4071-B015-200797057D4F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011EE-67F7-4B4B-9DC2-4F90AA926E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921000"/>
            <a:ext cx="2290439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D2C3-79B1-47C2-870C-29C154C982E8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B4F-026F-4E54-B5B8-E59C8F0230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98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22-May-17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7" r:id="rId23"/>
    <p:sldLayoutId id="2147483701" r:id="rId24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5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openxmlformats.org/officeDocument/2006/relationships/image" Target="../media/image57.png"/><Relationship Id="rId3" Type="http://schemas.microsoft.com/office/2007/relationships/hdphoto" Target="../media/hdphoto1.wdp"/><Relationship Id="rId7" Type="http://schemas.openxmlformats.org/officeDocument/2006/relationships/diagramColors" Target="../diagrams/colors10.xml"/><Relationship Id="rId12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11" Type="http://schemas.openxmlformats.org/officeDocument/2006/relationships/image" Target="../media/image53.jpeg"/><Relationship Id="rId5" Type="http://schemas.openxmlformats.org/officeDocument/2006/relationships/diagramLayout" Target="../diagrams/layout10.xml"/><Relationship Id="rId10" Type="http://schemas.openxmlformats.org/officeDocument/2006/relationships/image" Target="../media/image52.png"/><Relationship Id="rId4" Type="http://schemas.openxmlformats.org/officeDocument/2006/relationships/diagramData" Target="../diagrams/data10.xml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57.png"/><Relationship Id="rId3" Type="http://schemas.microsoft.com/office/2007/relationships/hdphoto" Target="../media/hdphoto1.wdp"/><Relationship Id="rId7" Type="http://schemas.openxmlformats.org/officeDocument/2006/relationships/diagramColors" Target="../diagrams/colors12.xml"/><Relationship Id="rId12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53.jpeg"/><Relationship Id="rId5" Type="http://schemas.openxmlformats.org/officeDocument/2006/relationships/diagramLayout" Target="../diagrams/layout12.xml"/><Relationship Id="rId10" Type="http://schemas.openxmlformats.org/officeDocument/2006/relationships/image" Target="../media/image52.png"/><Relationship Id="rId4" Type="http://schemas.openxmlformats.org/officeDocument/2006/relationships/diagramData" Target="../diagrams/data12.xm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image" Target="../media/image57.png"/><Relationship Id="rId3" Type="http://schemas.microsoft.com/office/2007/relationships/hdphoto" Target="../media/hdphoto1.wdp"/><Relationship Id="rId7" Type="http://schemas.openxmlformats.org/officeDocument/2006/relationships/diagramColors" Target="../diagrams/colors14.xml"/><Relationship Id="rId12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53.jpe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52.png"/><Relationship Id="rId4" Type="http://schemas.openxmlformats.org/officeDocument/2006/relationships/diagramData" Target="../diagrams/data14.xml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microsoft.com/office/2007/relationships/diagramDrawing" Target="../diagrams/drawing17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16.xml"/><Relationship Id="rId12" Type="http://schemas.openxmlformats.org/officeDocument/2006/relationships/diagramColors" Target="../diagrams/colors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6.xml"/><Relationship Id="rId11" Type="http://schemas.openxmlformats.org/officeDocument/2006/relationships/diagramQuickStyle" Target="../diagrams/quickStyle17.xml"/><Relationship Id="rId5" Type="http://schemas.openxmlformats.org/officeDocument/2006/relationships/diagramLayout" Target="../diagrams/layout16.xml"/><Relationship Id="rId10" Type="http://schemas.openxmlformats.org/officeDocument/2006/relationships/diagramLayout" Target="../diagrams/layout17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microsoft.com/office/2007/relationships/diagramDrawing" Target="../diagrams/drawing19.xml"/><Relationship Id="rId3" Type="http://schemas.openxmlformats.org/officeDocument/2006/relationships/image" Target="../media/image67.png"/><Relationship Id="rId7" Type="http://schemas.openxmlformats.org/officeDocument/2006/relationships/diagramColors" Target="../diagrams/colors18.xml"/><Relationship Id="rId12" Type="http://schemas.openxmlformats.org/officeDocument/2006/relationships/diagramColors" Target="../diagrams/colors1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8.xml"/><Relationship Id="rId11" Type="http://schemas.openxmlformats.org/officeDocument/2006/relationships/diagramQuickStyle" Target="../diagrams/quickStyle19.xml"/><Relationship Id="rId5" Type="http://schemas.openxmlformats.org/officeDocument/2006/relationships/diagramLayout" Target="../diagrams/layout18.xml"/><Relationship Id="rId10" Type="http://schemas.openxmlformats.org/officeDocument/2006/relationships/diagramLayout" Target="../diagrams/layout19.xml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diagramLayout" Target="../diagrams/layout20.xml"/><Relationship Id="rId7" Type="http://schemas.openxmlformats.org/officeDocument/2006/relationships/image" Target="../media/image6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11" Type="http://schemas.openxmlformats.org/officeDocument/2006/relationships/image" Target="../media/image72.png"/><Relationship Id="rId5" Type="http://schemas.openxmlformats.org/officeDocument/2006/relationships/diagramColors" Target="../diagrams/colors20.xml"/><Relationship Id="rId10" Type="http://schemas.openxmlformats.org/officeDocument/2006/relationships/image" Target="../media/image71.pn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81.png"/><Relationship Id="rId7" Type="http://schemas.openxmlformats.org/officeDocument/2006/relationships/diagramColors" Target="../diagrams/colors23.xml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3.xml"/><Relationship Id="rId11" Type="http://schemas.openxmlformats.org/officeDocument/2006/relationships/image" Target="../media/image83.png"/><Relationship Id="rId5" Type="http://schemas.openxmlformats.org/officeDocument/2006/relationships/diagramLayout" Target="../diagrams/layout23.xml"/><Relationship Id="rId10" Type="http://schemas.openxmlformats.org/officeDocument/2006/relationships/image" Target="../media/image80.png"/><Relationship Id="rId4" Type="http://schemas.openxmlformats.org/officeDocument/2006/relationships/diagramData" Target="../diagrams/data23.xml"/><Relationship Id="rId9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8CeDM_xqR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youtube.com/watch?v=j3mZGQ1ymOM" TargetMode="Externa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hyperlink" Target="https://www.youtube.com/watch?v=66ywDYXXQYc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101.jpeg"/><Relationship Id="rId7" Type="http://schemas.openxmlformats.org/officeDocument/2006/relationships/diagramColors" Target="../diagrams/colors25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105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Relationship Id="rId9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107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10" Type="http://schemas.openxmlformats.org/officeDocument/2006/relationships/image" Target="../media/image114.png"/><Relationship Id="rId4" Type="http://schemas.openxmlformats.org/officeDocument/2006/relationships/diagramData" Target="../diagrams/data28.xml"/><Relationship Id="rId9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107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9.xml"/><Relationship Id="rId11" Type="http://schemas.openxmlformats.org/officeDocument/2006/relationships/image" Target="../media/image106.png"/><Relationship Id="rId5" Type="http://schemas.openxmlformats.org/officeDocument/2006/relationships/diagramLayout" Target="../diagrams/layout29.xml"/><Relationship Id="rId10" Type="http://schemas.openxmlformats.org/officeDocument/2006/relationships/image" Target="../media/image121.png"/><Relationship Id="rId4" Type="http://schemas.openxmlformats.org/officeDocument/2006/relationships/diagramData" Target="../diagrams/data29.xml"/><Relationship Id="rId9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1.wdp"/><Relationship Id="rId7" Type="http://schemas.openxmlformats.org/officeDocument/2006/relationships/diagramColors" Target="../diagrams/colors6.xml"/><Relationship Id="rId12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53.jpeg"/><Relationship Id="rId5" Type="http://schemas.openxmlformats.org/officeDocument/2006/relationships/diagramLayout" Target="../diagrams/layout6.xml"/><Relationship Id="rId10" Type="http://schemas.openxmlformats.org/officeDocument/2006/relationships/image" Target="../media/image52.png"/><Relationship Id="rId4" Type="http://schemas.openxmlformats.org/officeDocument/2006/relationships/diagramData" Target="../diagrams/data6.xml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028"/>
            <a:ext cx="9144000" cy="6945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621" y="6032863"/>
            <a:ext cx="952633" cy="647790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2354" y="5950316"/>
            <a:ext cx="1489638" cy="8128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116623"/>
            <a:ext cx="3648808" cy="5741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76130" y="1116623"/>
            <a:ext cx="5382124" cy="3580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165199"/>
              </p:ext>
            </p:extLst>
          </p:nvPr>
        </p:nvGraphicFramePr>
        <p:xfrm>
          <a:off x="173037" y="795523"/>
          <a:ext cx="8797925" cy="5936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NBFC classification-&gt; RBI controlled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545795"/>
              </p:ext>
            </p:extLst>
          </p:nvPr>
        </p:nvGraphicFramePr>
        <p:xfrm>
          <a:off x="4231908" y="2013438"/>
          <a:ext cx="4334608" cy="40226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3337">
                  <a:extLst>
                    <a:ext uri="{9D8B030D-6E8A-4147-A177-3AD203B41FA5}">
                      <a16:colId xmlns:a16="http://schemas.microsoft.com/office/drawing/2014/main" val="534450599"/>
                    </a:ext>
                  </a:extLst>
                </a:gridCol>
                <a:gridCol w="3151271">
                  <a:extLst>
                    <a:ext uri="{9D8B030D-6E8A-4147-A177-3AD203B41FA5}">
                      <a16:colId xmlns:a16="http://schemas.microsoft.com/office/drawing/2014/main" val="1384592265"/>
                    </a:ext>
                  </a:extLst>
                </a:gridCol>
              </a:tblGrid>
              <a:tr h="107266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Loan Company</a:t>
                      </a:r>
                      <a:endParaRPr lang="en-US" sz="20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Muthoot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 gold loan,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Mannapuram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 Gold</a:t>
                      </a:r>
                    </a:p>
                  </a:txBody>
                  <a:tcPr marL="50800" marR="50800" marT="50800" marB="508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395243"/>
                  </a:ext>
                </a:extLst>
              </a:tr>
              <a:tr h="76493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Factor Company</a:t>
                      </a:r>
                      <a:endParaRPr lang="en-US" sz="20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Factoring business</a:t>
                      </a:r>
                    </a:p>
                    <a:p>
                      <a:pPr marL="285750" marR="0" indent="-2857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HSBC</a:t>
                      </a:r>
                      <a:endParaRPr lang="en-US" sz="20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434374"/>
                  </a:ext>
                </a:extLst>
              </a:tr>
              <a:tr h="73855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Chit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Fund</a:t>
                      </a:r>
                      <a:endParaRPr lang="en-US" sz="20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RBI  + Registrar of Chit fund.</a:t>
                      </a:r>
                    </a:p>
                    <a:p>
                      <a:pPr marL="285750" marR="0" indent="-2857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&lt;more in finance Lecture&gt;</a:t>
                      </a:r>
                      <a:endParaRPr lang="en-US" sz="20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46001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Micro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finance</a:t>
                      </a:r>
                      <a:endParaRPr lang="en-US" sz="20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RBI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 + Dept Corporate Affairs</a:t>
                      </a:r>
                      <a:endParaRPr lang="en-US" sz="20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543218"/>
                  </a:ext>
                </a:extLst>
              </a:tr>
              <a:tr h="73533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Residuary</a:t>
                      </a:r>
                      <a:endParaRPr lang="en-US" sz="20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Franklin Gothic Demi Cond" panose="020B0706030402020204" pitchFamily="34" charset="0"/>
                        </a:rPr>
                        <a:t>--</a:t>
                      </a:r>
                      <a:endParaRPr lang="en-US" sz="2000" dirty="0">
                        <a:solidFill>
                          <a:schemeClr val="tx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02188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959" y="5148230"/>
            <a:ext cx="1917040" cy="17757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87185" y="85055"/>
            <a:ext cx="2286000" cy="2877166"/>
            <a:chOff x="6376188" y="193205"/>
            <a:chExt cx="2286000" cy="287716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5943" y="193205"/>
              <a:ext cx="2078461" cy="244368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188" y="2146446"/>
              <a:ext cx="2286000" cy="92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988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94C90E-BD94-4DCD-8815-DB36785D21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0F94C90E-BD94-4DCD-8815-DB36785D21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E8B639-DF95-47A0-B84D-821CAA27E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B6E8B639-DF95-47A0-B84D-821CAA27ED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AA7AF5-94B4-47BC-8C89-5605DCE4A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8AA7AF5-94B4-47BC-8C89-5605DCE4A5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7B5339-FC1E-4A39-8AAD-0E595C5A2A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F77B5339-FC1E-4A39-8AAD-0E595C5A2A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F821EA-80A8-4475-86F8-ADE49691D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1FF821EA-80A8-4475-86F8-ADE49691D7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A99CF5-4410-4E08-89AA-913BFB0B5E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EEA99CF5-4410-4E08-89AA-913BFB0B5E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FB3032-1340-43F5-9A19-C0DA5E2D7C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BBFB3032-1340-43F5-9A19-C0DA5E2D7C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73DF3B-840D-43B6-9543-B0CC2DB60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0F73DF3B-840D-43B6-9543-B0CC2DB60A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499B37-FC8E-412B-9D52-6F3190253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69499B37-FC8E-412B-9D52-6F3190253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375AC6-FD8E-4F94-9A96-59BC45E53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9D375AC6-FD8E-4F94-9A96-59BC45E538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3754"/>
            <a:ext cx="5587594" cy="4447596"/>
          </a:xfrm>
          <a:prstGeom prst="rect">
            <a:avLst/>
          </a:prstGeom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172503"/>
              </p:ext>
            </p:extLst>
          </p:nvPr>
        </p:nvGraphicFramePr>
        <p:xfrm>
          <a:off x="3793951" y="2147582"/>
          <a:ext cx="5702387" cy="5230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RBI controlled Latest category: NBFC Account aggregator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5947794" y="1669409"/>
            <a:ext cx="3196206" cy="1073791"/>
          </a:xfrm>
          <a:prstGeom prst="wedgeRectCallout">
            <a:avLst>
              <a:gd name="adj1" fmla="val -104822"/>
              <a:gd name="adj2" fmla="val 9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Show to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Show to loan giver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829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B4D5679-8761-4530-ABF9-3B1C897E12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CB4D5679-8761-4530-ABF9-3B1C897E12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E0ECA46-FAD0-4692-BC7B-BADF02DEC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AE0ECA46-FAD0-4692-BC7B-BADF02DEC2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392ACA6-577C-430D-BC29-4251A9EFE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6392ACA6-577C-430D-BC29-4251A9EFE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0DE539-B454-4E2E-9A9B-FFB1DF790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610DE539-B454-4E2E-9A9B-FFB1DF790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C191B1-9BD5-436E-AE3F-145E9A945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4EC191B1-9BD5-436E-AE3F-145E9A9459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453DD48-DD2C-499A-99A6-2A5B63BAA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0453DD48-DD2C-499A-99A6-2A5B63BAA7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E09F2C-2F3D-4104-9B20-817A5514A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FBE09F2C-2F3D-4104-9B20-817A5514A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AC079C-378A-4998-BADF-3E25199DD0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B8AC079C-378A-4998-BADF-3E25199DD0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57CF0A1-5014-4FC6-87D3-795E693B14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057CF0A1-5014-4FC6-87D3-795E693B14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0E8EA-AEF4-4ECF-8BDA-8D6C33DBE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AC50E8EA-AEF4-4ECF-8BDA-8D6C33DBE6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45EF87C-E180-4ACD-BC97-A39575654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745EF87C-E180-4ACD-BC97-A39575654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BF5879-32F6-4A39-BF69-2A9302369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B5BF5879-32F6-4A39-BF69-2A93023696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B3F6389-D300-4DAC-B94B-41F8DEFDF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0B3F6389-D300-4DAC-B94B-41F8DEFDF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ADE3E57-6137-440B-9F32-6503FAF2C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dgm id="{FADE3E57-6137-440B-9F32-6503FAF2C0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79209-F2CD-4315-A625-E84146C5A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graphicEl>
                                              <a:dgm id="{E9179209-F2CD-4315-A625-E84146C5A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ABD12F-D05C-4F7C-AD79-FE1883016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graphicEl>
                                              <a:dgm id="{27ABD12F-D05C-4F7C-AD79-FE18830163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DD7C26-C260-4AA7-88C0-5AF43F5A5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graphicEl>
                                              <a:dgm id="{76DD7C26-C260-4AA7-88C0-5AF43F5A5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523"/>
            <a:ext cx="9144000" cy="5556738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5480171"/>
              </p:ext>
            </p:extLst>
          </p:nvPr>
        </p:nvGraphicFramePr>
        <p:xfrm>
          <a:off x="153988" y="914400"/>
          <a:ext cx="8797925" cy="5629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Latest entrants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B85D10-F9C9-4B2D-8E74-9B139F68E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6B85D10-F9C9-4B2D-8E74-9B139F68E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1FAA6E-78CC-4A49-9F21-5A3AB46EE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71FAA6E-78CC-4A49-9F21-5A3AB46EE7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7E9679-5F62-43BE-B343-61AC434F1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37E9679-5F62-43BE-B343-61AC434F1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FB00FE-FEE6-4DB3-AF26-CAF5AE30F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4FB00FE-FEE6-4DB3-AF26-CAF5AE30F7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239" y="692375"/>
            <a:ext cx="4640540" cy="3248878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-241022" y="964735"/>
          <a:ext cx="9460523" cy="531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NBFC classification: based on Regulator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42" y="3425427"/>
            <a:ext cx="1917040" cy="1775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568" y="3668892"/>
            <a:ext cx="1413953" cy="146019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8946" y="3644452"/>
            <a:ext cx="1525868" cy="1509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700" y="2039815"/>
            <a:ext cx="1006760" cy="1006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42" y="3425427"/>
            <a:ext cx="785753" cy="7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523"/>
            <a:ext cx="9144000" cy="5556738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369043"/>
              </p:ext>
            </p:extLst>
          </p:nvPr>
        </p:nvGraphicFramePr>
        <p:xfrm>
          <a:off x="153988" y="795523"/>
          <a:ext cx="8797925" cy="5915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SEBI controlled NBFCs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4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F490D1-7E08-470E-8AE3-2FD7BCBCD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AF490D1-7E08-470E-8AE3-2FD7BCBCD9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3539B3-3FCD-48A4-83FA-13AC03EA3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9B3539B3-3FCD-48A4-83FA-13AC03EA3B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5C5F2E-0B0D-45FE-864A-FC8938070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95C5F2E-0B0D-45FE-864A-FC89380709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14F820-EDF5-458F-840E-A63FBF7FB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714F820-EDF5-458F-840E-A63FBF7FB8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5B7871-673C-4391-97C6-513896713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75B7871-673C-4391-97C6-513896713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2DCABB-B325-4A0A-B124-EA84D272D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622DCABB-B325-4A0A-B124-EA84D272D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FDEC34-3C99-44AC-AAFF-32255BC5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BFDEC34-3C99-44AC-AAFF-32255BC5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4014D4-C0F1-4D2D-B586-5D833A576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CB4014D4-C0F1-4D2D-B586-5D833A576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239" y="692375"/>
            <a:ext cx="4640540" cy="3248878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132384"/>
              </p:ext>
            </p:extLst>
          </p:nvPr>
        </p:nvGraphicFramePr>
        <p:xfrm>
          <a:off x="-241022" y="964735"/>
          <a:ext cx="9460523" cy="531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NBFC classification: based on Regulator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42" y="3425427"/>
            <a:ext cx="1917040" cy="1775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568" y="3668892"/>
            <a:ext cx="1413953" cy="146019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8946" y="3644452"/>
            <a:ext cx="1525868" cy="1509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700" y="2039815"/>
            <a:ext cx="1006760" cy="1006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42" y="3425427"/>
            <a:ext cx="785753" cy="7857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5218" y="3475240"/>
            <a:ext cx="785753" cy="78575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035257">
            <a:off x="3346005" y="4940272"/>
            <a:ext cx="967154" cy="76493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MERGED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243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523"/>
            <a:ext cx="9144000" cy="5556738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175776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NBFCs not regulated by RBI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4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16396B-056C-4602-9C41-C5ACF998C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C16396B-056C-4602-9C41-C5ACF998C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85BA8C-8C6F-4F26-869D-7B62E4FE6C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B85BA8C-8C6F-4F26-869D-7B62E4FE6C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FF0852-7E12-44F3-9337-590ADEFF6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6FF0852-7E12-44F3-9337-590ADEFF6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CE5C37-D431-4F3D-A4C5-8EE66C4B6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0DCE5C37-D431-4F3D-A4C5-8EE66C4B67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636860-2AAE-492E-928B-ED3C5A851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9636860-2AAE-492E-928B-ED3C5A851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3BE1BD-B260-4C51-BEAA-68CEA959F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793BE1BD-B260-4C51-BEAA-68CEA959F6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814" y="692375"/>
            <a:ext cx="4454965" cy="311895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-241022" y="964735"/>
          <a:ext cx="9460523" cy="531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NBFC classification: based on Regulator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42" y="3425427"/>
            <a:ext cx="1917040" cy="1775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568" y="3668892"/>
            <a:ext cx="1413953" cy="146019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8946" y="3644452"/>
            <a:ext cx="1525868" cy="1509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700" y="2039815"/>
            <a:ext cx="1006760" cy="1006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42" y="3425427"/>
            <a:ext cx="785753" cy="7857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5218" y="3475240"/>
            <a:ext cx="785753" cy="7857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085" y="5187187"/>
            <a:ext cx="785753" cy="7857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25" y="3425427"/>
            <a:ext cx="785753" cy="7857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8229" y="3468947"/>
            <a:ext cx="785753" cy="7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10DC700-353C-4151-BCA8-506F34132E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C10DC700-353C-4151-BCA8-506F34132E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EEB661-B4BE-4DCC-AEB8-F544876AB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37EEB661-B4BE-4DCC-AEB8-F544876AB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B24CFC-48C1-49EE-83AE-D314A29A2D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9B24CFC-48C1-49EE-83AE-D314A29A2D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60F8E1-74C7-4086-8CC2-161EA03CE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FA60F8E1-74C7-4086-8CC2-161EA03CE8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1E51F1-D6BD-4209-953A-CE91C311E0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901E51F1-D6BD-4209-953A-CE91C311E0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48B89B-AB32-49AC-BF0F-2016E36C4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0248B89B-AB32-49AC-BF0F-2016E36C44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342B3A-58CD-49AB-8AD8-484FA821D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88342B3A-58CD-49AB-8AD8-484FA821D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3ED302D-9BA7-4D83-A793-EB793E6F9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23ED302D-9BA7-4D83-A793-EB793E6F95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C907B6-7EAF-4B1A-BD5C-04ECD6E9D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07C907B6-7EAF-4B1A-BD5C-04ECD6E9D8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0C9B68-8C7E-4F67-91E9-69162D3F5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820C9B68-8C7E-4F67-91E9-69162D3F5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A429E20-EFC1-4B21-8E6A-3F1333C0B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7A429E20-EFC1-4B21-8E6A-3F1333C0B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AC4011E-0EAD-419C-BB36-7FC89B76F0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9AC4011E-0EAD-419C-BB36-7FC89B76F0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2CFEDD-1CBD-4165-8806-B1346BC4C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802CFEDD-1CBD-4165-8806-B1346BC4CE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05CA96-0588-46CC-B390-EF66C3ABA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8805CA96-0588-46CC-B390-EF66C3ABA9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08FAC5-273A-486C-A66C-34D10A783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D008FAC5-273A-486C-A66C-34D10A7836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523"/>
            <a:ext cx="9144000" cy="5556738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187386"/>
              </p:ext>
            </p:extLst>
          </p:nvPr>
        </p:nvGraphicFramePr>
        <p:xfrm>
          <a:off x="153988" y="914400"/>
          <a:ext cx="8797925" cy="5574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NBFC classification-</a:t>
            </a:r>
            <a:r>
              <a:rPr lang="en-US" dirty="0" smtClean="0"/>
              <a:t>&gt; Supervised by Department of Company Affairs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459DCA-90EA-48B6-BB46-7587F6B1F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8459DCA-90EA-48B6-BB46-7587F6B1F3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9E2929-4ABD-4329-8865-552A6E5FE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49E2929-4ABD-4329-8865-552A6E5FE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326629-2CF1-4D9A-A526-C96500E25C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4E326629-2CF1-4D9A-A526-C96500E25C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958EAA-D6D5-4908-A14B-F65FCAF5C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26958EAA-D6D5-4908-A14B-F65FCAF5C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Franklin Gothic Demi" panose="020B0703020102020204" pitchFamily="34" charset="0"/>
              </a:rPr>
              <a:t>Find correct statements about Micro Finance Institutes (MFI) in India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They are regulated by the MUDRA Bank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They have register with the Department of Company affairs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They are eligible to apply to setup universal commercial banks and small finance banks.</a:t>
            </a:r>
          </a:p>
          <a:p>
            <a:pPr marL="0" indent="0">
              <a:buNone/>
            </a:pPr>
            <a:endParaRPr lang="en-US" sz="3200" b="1" dirty="0" smtClean="0"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r>
              <a:rPr lang="en-US" sz="3200" b="1" dirty="0" smtClean="0">
                <a:latin typeface="Franklin Gothic Demi" panose="020B0703020102020204" pitchFamily="34" charset="0"/>
              </a:rPr>
              <a:t>Answer </a:t>
            </a:r>
            <a:r>
              <a:rPr lang="en-US" sz="3200" b="1" dirty="0">
                <a:latin typeface="Franklin Gothic Demi" panose="020B0703020102020204" pitchFamily="34" charset="0"/>
              </a:rPr>
              <a:t>Choices</a:t>
            </a:r>
          </a:p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a) Only 1 and 2 		(b) Only 2 and 3 </a:t>
            </a:r>
          </a:p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c) Only 1 and 3 		(d) All of them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1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20316699">
            <a:off x="160805" y="3375276"/>
            <a:ext cx="3490884" cy="1015663"/>
          </a:xfrm>
          <a:prstGeom prst="homePlate">
            <a:avLst/>
          </a:prstGeom>
          <a:solidFill>
            <a:srgbClr val="7030A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Govt: T-Bill, CMB</a:t>
            </a:r>
          </a:p>
          <a:p>
            <a:r>
              <a:rPr lang="en-US" sz="2000" dirty="0" smtClean="0"/>
              <a:t>Firms: C-Paper, Promissory note</a:t>
            </a:r>
          </a:p>
          <a:p>
            <a:r>
              <a:rPr lang="en-US" sz="2000" dirty="0" smtClean="0"/>
              <a:t>Banks &amp; FI: Cert. of Deposits</a:t>
            </a:r>
            <a:endParaRPr lang="en-US" sz="20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6959365"/>
              </p:ext>
            </p:extLst>
          </p:nvPr>
        </p:nvGraphicFramePr>
        <p:xfrm>
          <a:off x="-839543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Primary dealers?</a:t>
            </a:r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 rot="20774610">
            <a:off x="756550" y="4486391"/>
            <a:ext cx="4159522" cy="70788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Govt: G-Sec, S-Bonds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Firms: IPO, Shares, Bonds, Debentures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827" y="1946319"/>
            <a:ext cx="2795484" cy="777954"/>
          </a:xfrm>
          <a:prstGeom prst="downArrowCallo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Short </a:t>
            </a:r>
            <a:r>
              <a:rPr lang="en-US" sz="27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term &lt;1 year</a:t>
            </a:r>
            <a:endParaRPr lang="en-US" sz="27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1274" y="1720249"/>
            <a:ext cx="2789412" cy="777954"/>
          </a:xfrm>
          <a:prstGeom prst="downArrowCallo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Long </a:t>
            </a:r>
            <a:r>
              <a:rPr lang="en-US" sz="27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term 1/&gt; year</a:t>
            </a:r>
            <a:endParaRPr lang="en-US" sz="27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555" y="5907097"/>
            <a:ext cx="3608782" cy="507831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Securities resold here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463" y="3777917"/>
            <a:ext cx="1540880" cy="1027253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300" y="1625896"/>
            <a:ext cx="1729652" cy="17446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487" y="2420775"/>
            <a:ext cx="1805758" cy="16727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165" y="3777917"/>
            <a:ext cx="768979" cy="1110439"/>
          </a:xfrm>
          <a:prstGeom prst="rect">
            <a:avLst/>
          </a:prstGeom>
        </p:spPr>
      </p:pic>
      <p:sp>
        <p:nvSpPr>
          <p:cNvPr id="2" name="Curved Down Arrow 1"/>
          <p:cNvSpPr/>
          <p:nvPr/>
        </p:nvSpPr>
        <p:spPr>
          <a:xfrm rot="5858763">
            <a:off x="6497090" y="4861122"/>
            <a:ext cx="1835956" cy="884533"/>
          </a:xfrm>
          <a:prstGeom prst="curved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44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9" grpId="0" build="p" animBg="1"/>
      <p:bldP spid="11" grpId="0" animBg="1"/>
      <p:bldP spid="7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523"/>
            <a:ext cx="9144000" cy="5556738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0314684"/>
              </p:ext>
            </p:extLst>
          </p:nvPr>
        </p:nvGraphicFramePr>
        <p:xfrm>
          <a:off x="153988" y="914400"/>
          <a:ext cx="4527069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NBFC Classification Method#2: Based on deposit taking ability ?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190597"/>
              </p:ext>
            </p:extLst>
          </p:nvPr>
        </p:nvGraphicFramePr>
        <p:xfrm>
          <a:off x="4986047" y="2206305"/>
          <a:ext cx="4157953" cy="3803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Down Arrow 1"/>
          <p:cNvSpPr/>
          <p:nvPr/>
        </p:nvSpPr>
        <p:spPr>
          <a:xfrm>
            <a:off x="4681057" y="795523"/>
            <a:ext cx="304990" cy="638779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9B01C3-996B-4F99-B468-0C18C658B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79B01C3-996B-4F99-B468-0C18C658B9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387E98-D80F-49F6-80ED-8BFE36BF1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F387E98-D80F-49F6-80ED-8BFE36BF1F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19E1B1-EC83-406A-B1E1-B28042F2C4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619E1B1-EC83-406A-B1E1-B28042F2C4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0FDE1F-18D7-4C2D-828D-9012270BE2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5E0FDE1F-18D7-4C2D-828D-9012270BE2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(A) RBI discourages NBFC from public deposit mobilization activities</a:t>
            </a:r>
          </a:p>
          <a:p>
            <a:r>
              <a:rPr lang="en-US" sz="4400" dirty="0"/>
              <a:t>(R)-RBI </a:t>
            </a:r>
            <a:r>
              <a:rPr lang="en-US" sz="4400" dirty="0" smtClean="0"/>
              <a:t>is mandated to protect </a:t>
            </a:r>
            <a:r>
              <a:rPr lang="en-US" sz="4400" dirty="0"/>
              <a:t>the interests of depositors and financial stability of system</a:t>
            </a:r>
            <a:r>
              <a:rPr lang="en-US" sz="4400" dirty="0" smtClean="0"/>
              <a:t>.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Both </a:t>
            </a:r>
            <a:r>
              <a:rPr lang="en-US" sz="4400" dirty="0"/>
              <a:t>right, R explains A. (annual report of RBI)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684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028"/>
            <a:ext cx="9144000" cy="6945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621" y="6032863"/>
            <a:ext cx="952633" cy="647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22543">
            <a:off x="5162331" y="4997741"/>
            <a:ext cx="693185" cy="69318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632763">
            <a:off x="3101503" y="2509489"/>
            <a:ext cx="3121269" cy="642150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Regulator</a:t>
            </a:r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 rot="2599237">
            <a:off x="2669433" y="3277058"/>
            <a:ext cx="3617888" cy="628615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Regulator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1116623"/>
            <a:ext cx="5539154" cy="5741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42438" y="1116623"/>
            <a:ext cx="3615815" cy="4800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599237">
            <a:off x="2062987" y="3759758"/>
            <a:ext cx="4367125" cy="628615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Regulator, BUT NOT ALL of them</a:t>
            </a:r>
            <a:endParaRPr lang="en-US" sz="2400" dirty="0"/>
          </a:p>
        </p:txBody>
      </p:sp>
      <p:sp>
        <p:nvSpPr>
          <p:cNvPr id="11" name="Right Arrow 10"/>
          <p:cNvSpPr/>
          <p:nvPr/>
        </p:nvSpPr>
        <p:spPr>
          <a:xfrm rot="2667039">
            <a:off x="1603126" y="4218365"/>
            <a:ext cx="5174298" cy="628615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Regulator. MUDRA not bank but NBFC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56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778" y="858440"/>
            <a:ext cx="9152389" cy="5999560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335853"/>
              </p:ext>
            </p:extLst>
          </p:nvPr>
        </p:nvGraphicFramePr>
        <p:xfrm>
          <a:off x="153989" y="914400"/>
          <a:ext cx="4418012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need Mudra Bank? Ans. So aspirants can be harassed with one more current affairs topic.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6826858"/>
              </p:ext>
            </p:extLst>
          </p:nvPr>
        </p:nvGraphicFramePr>
        <p:xfrm>
          <a:off x="4756558" y="914400"/>
          <a:ext cx="4418012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20736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8B5906-5381-48B9-BAE4-E2DDEDF2BF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A68B5906-5381-48B9-BAE4-E2DDEDF2BF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9271389-F50F-4E78-9D7B-49D9F0EFF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29271389-F50F-4E78-9D7B-49D9F0EFF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C080BC-2EA2-4CF2-B959-37A6675B7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6C080BC-2EA2-4CF2-B959-37A6675B78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8B5906-5381-48B9-BAE4-E2DDEDF2BF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A68B5906-5381-48B9-BAE4-E2DDEDF2BF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58050C-D3C7-411F-850E-B9137F323D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F58050C-D3C7-411F-850E-B9137F323D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7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444045"/>
              </p:ext>
            </p:extLst>
          </p:nvPr>
        </p:nvGraphicFramePr>
        <p:xfrm>
          <a:off x="173037" y="578841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Budget-2015</a:t>
            </a:r>
            <a:endParaRPr lang="en-US" dirty="0"/>
          </a:p>
        </p:txBody>
      </p:sp>
      <p:pic>
        <p:nvPicPr>
          <p:cNvPr id="6" name="Picture 2" descr="http://www.kolkatatoday.com/wp-content/uploads/2014/04/bandhan.pn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13322" y="1105334"/>
            <a:ext cx="2317354" cy="106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060" y="328401"/>
            <a:ext cx="2270904" cy="2010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00" y="4210561"/>
            <a:ext cx="1591967" cy="1360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533" y="4588778"/>
            <a:ext cx="2904187" cy="2269222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52" y="5070988"/>
            <a:ext cx="2063294" cy="214331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61982" y="4077050"/>
            <a:ext cx="2978091" cy="10905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Mudra Bank to regulate &amp; refinance MFI-&gt; MSE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3287985" y="2840459"/>
            <a:ext cx="2568028" cy="6627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Microfinance Companies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235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A0C736-2E96-479B-8610-618A2F027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8A0C736-2E96-479B-8610-618A2F0277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B03A0A-236D-4E73-8A26-0747D8568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EBB03A0A-236D-4E73-8A26-0747D8568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EB86FD-8AE9-49FF-9EC9-812A04E21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82EB86FD-8AE9-49FF-9EC9-812A04E21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82F6E7-A624-47C3-89F9-9D838D461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5E82F6E7-A624-47C3-89F9-9D838D461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188069-5226-46F4-9D8A-037EF768F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45188069-5226-46F4-9D8A-037EF768F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94CFC0-AB0C-40D9-B251-45462D4BD8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B94CFC0-AB0C-40D9-B251-45462D4BD8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D9B621-9100-44D1-B9EF-1E381C98AE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5ED9B621-9100-44D1-B9EF-1E381C98AE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6F1DA4-B13D-45F3-B0C8-0775CF6763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356F1DA4-B13D-45F3-B0C8-0775CF6763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9CC49B-908E-4242-AC01-A606991930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B99CC49B-908E-4242-AC01-A606991930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EAB1A3-31F1-4821-AA89-BAF8F361C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97EAB1A3-31F1-4821-AA89-BAF8F361CA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1BDFB1-BAD1-4342-92BD-0C0F09C35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8D1BDFB1-BAD1-4342-92BD-0C0F09C35C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3586C6-6329-4811-9E85-F793371B3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B43586C6-6329-4811-9E85-F793371B3A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871" y="0"/>
            <a:ext cx="7865447" cy="4642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49970"/>
            <a:ext cx="2541742" cy="2637692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919045" y="3938954"/>
            <a:ext cx="6128239" cy="2628900"/>
          </a:xfrm>
          <a:prstGeom prst="wedgeRectCallout">
            <a:avLst>
              <a:gd name="adj1" fmla="val -61691"/>
              <a:gd name="adj2" fmla="val -2214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800" dirty="0"/>
              <a:t>क्योकि इस तरह कोई भी ओंगी-पोंगी संस्थाओ को हमारा रेगुलेटरी पावर नही दे सकते. क्योकि </a:t>
            </a:r>
            <a:r>
              <a:rPr lang="hi-IN" sz="2800" b="1" u="sng" dirty="0">
                <a:solidFill>
                  <a:srgbClr val="FFFF00"/>
                </a:solidFill>
              </a:rPr>
              <a:t>डर खतम तो इज्जत खतम. मुद्रा </a:t>
            </a:r>
            <a:r>
              <a:rPr lang="hi-IN" sz="2800" b="1" u="sng" dirty="0" smtClean="0">
                <a:solidFill>
                  <a:srgbClr val="FFFF00"/>
                </a:solidFill>
              </a:rPr>
              <a:t>बेंक किसी </a:t>
            </a:r>
            <a:r>
              <a:rPr lang="hi-IN" sz="2800" b="1" u="sng" dirty="0">
                <a:solidFill>
                  <a:srgbClr val="FFFF00"/>
                </a:solidFill>
              </a:rPr>
              <a:t>को क्या रेग्युलेट करेगी...उसे तो हम खुद 'रेग्युलेट' करेंगे.</a:t>
            </a:r>
            <a:endParaRPr lang="en-US" sz="28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9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523"/>
            <a:ext cx="9144000" cy="5556738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453528"/>
              </p:ext>
            </p:extLst>
          </p:nvPr>
        </p:nvGraphicFramePr>
        <p:xfrm>
          <a:off x="153988" y="914400"/>
          <a:ext cx="8797925" cy="5805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Units Development &amp; Refinance Agency Ltd</a:t>
            </a:r>
            <a:r>
              <a:rPr lang="en-US" dirty="0" smtClean="0"/>
              <a:t>. (MUDRA)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8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E1E214-3984-4CE2-87EB-CDE128B21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CE1E214-3984-4CE2-87EB-CDE128B21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1FF81B-45D5-4D34-BB26-47AFC5E6A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51FF81B-45D5-4D34-BB26-47AFC5E6A9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B7D352-BDE2-4176-890B-8EB893EE1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FB7D352-BDE2-4176-890B-8EB893EE1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D87467-91DA-47CE-886A-116F7E826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BD87467-91DA-47CE-886A-116F7E8261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D2CF34-51E4-4929-B6A2-A2446A9BA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F5D2CF34-51E4-4929-B6A2-A2446A9BA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2FC0E2-FF00-4EF5-9D7D-F8B8BA972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F42FC0E2-FF00-4EF5-9D7D-F8B8BA9729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991246" cy="4702904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66432149"/>
              </p:ext>
            </p:extLst>
          </p:nvPr>
        </p:nvGraphicFramePr>
        <p:xfrm>
          <a:off x="106376" y="3481431"/>
          <a:ext cx="8991246" cy="4278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736" y="0"/>
            <a:ext cx="3516261" cy="146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86855" y="5914239"/>
            <a:ext cx="7139031" cy="738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Loan via “MUDRA DEBIT CARD”</a:t>
            </a:r>
          </a:p>
          <a:p>
            <a:pPr algn="ctr"/>
            <a:r>
              <a:rPr lang="en-US" sz="2400" dirty="0" smtClean="0"/>
              <a:t>Loan interest : entity  will decide, should be “REASONABLE”.</a:t>
            </a:r>
            <a:endParaRPr lang="en-US" sz="2400" dirty="0"/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3808602" cy="1468862"/>
          </a:xfrm>
          <a:prstGeom prst="homePlate">
            <a:avLst>
              <a:gd name="adj" fmla="val 2964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 smtClean="0"/>
              <a:t>Micro Enterprise?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mfg</a:t>
            </a:r>
            <a:r>
              <a:rPr lang="en-US" sz="2400" dirty="0" smtClean="0"/>
              <a:t>: Investment in plant machinery 25 lakhs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Service: 10 lakhs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11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0E4F53-DA87-471D-824B-6C9F02FF0E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000E4F53-DA87-471D-824B-6C9F02FF0E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80C1BB-23FF-48CC-B7ED-CE5FCB8AC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EC80C1BB-23FF-48CC-B7ED-CE5FCB8AC1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8AEEB9-AD1A-45AE-BB53-184B3B060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718AEEB9-AD1A-45AE-BB53-184B3B060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3ADE07-0658-404B-BCF2-44C67560B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A23ADE07-0658-404B-BCF2-44C67560B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4122DA-A181-4165-97DD-A8DDC2FF0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674122DA-A181-4165-97DD-A8DDC2FF0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7CD714-3889-4A07-A658-523F82A38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FE7CD714-3889-4A07-A658-523F82A38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DE99B4-46C1-4B5B-AAD9-26041FDB2E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D0DE99B4-46C1-4B5B-AAD9-26041FDB2E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A8B5C6-9409-4AF5-9FBC-D9EC4AAC0C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91A8B5C6-9409-4AF5-9FBC-D9EC4AAC0C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29F714-E883-4D82-9990-3D18D8188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5E29F714-E883-4D82-9990-3D18D8188C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A555F0-3844-4C75-9DAD-7D4AAC5FE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graphicEl>
                                              <a:dgm id="{ADA555F0-3844-4C75-9DAD-7D4AAC5FE6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04BC48-D674-4CDB-A167-F3CDD2A14A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F304BC48-D674-4CDB-A167-F3CDD2A14A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8" grpId="0" animBg="1"/>
      <p:bldP spid="6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9758" y="795523"/>
            <a:ext cx="6084241" cy="3697346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298791"/>
              </p:ext>
            </p:extLst>
          </p:nvPr>
        </p:nvGraphicFramePr>
        <p:xfrm>
          <a:off x="481361" y="819561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30" y="3934407"/>
            <a:ext cx="3250794" cy="325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0220"/>
            <a:ext cx="3516261" cy="1468862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4941116" y="5830349"/>
            <a:ext cx="4000661" cy="872455"/>
          </a:xfrm>
          <a:prstGeom prst="wedgeRectCallout">
            <a:avLst>
              <a:gd name="adj1" fmla="val -66471"/>
              <a:gd name="adj2" fmla="val -2980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Hence “unattractive” for both NBFC and borrower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591" y="2372849"/>
            <a:ext cx="1870336" cy="17325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2971" y="646912"/>
            <a:ext cx="2151228" cy="223243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7244199" y="819561"/>
            <a:ext cx="1907166" cy="1380393"/>
          </a:xfrm>
          <a:prstGeom prst="wedgeRectCallout">
            <a:avLst>
              <a:gd name="adj1" fmla="val -69528"/>
              <a:gd name="adj2" fmla="val 1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dirty="0" smtClean="0">
                <a:solidFill>
                  <a:srgbClr val="FFFF00"/>
                </a:solidFill>
              </a:rPr>
              <a:t>मुद्रा बेंक किसी </a:t>
            </a:r>
            <a:r>
              <a:rPr lang="hi-IN" dirty="0">
                <a:solidFill>
                  <a:srgbClr val="FFFF00"/>
                </a:solidFill>
              </a:rPr>
              <a:t>को क्या रेग्युलेट करेगी...उसे तो हम खुद 'रेग्युलेट' करेंगे.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RBI has fixed spreads…making MUDRA unattractive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26175B-9593-464E-990B-296D17EBC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F26175B-9593-464E-990B-296D17EBCE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65F09E-B5CC-4399-9400-C7890ED2D1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F65F09E-B5CC-4399-9400-C7890ED2D1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FBF657-A861-4AA0-9916-2BB1EE049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2FBF657-A861-4AA0-9916-2BB1EE049D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4E11FA-DF0E-4123-81B8-5EDEB2EED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B24E11FA-DF0E-4123-81B8-5EDEB2EED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CC064B-65DA-472D-AAFF-A25B7B5AB6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ACC064B-65DA-472D-AAFF-A25B7B5AB6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847972-4EA0-4F06-9208-B6954B3C6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35847972-4EA0-4F06-9208-B6954B3C6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563978-94FD-4A89-8D54-631E5AB482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DD563978-94FD-4A89-8D54-631E5AB482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001DC9-EEE6-444E-A62F-928728657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99001DC9-EEE6-444E-A62F-9287286579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817503"/>
          </a:xfrm>
        </p:spPr>
        <p:txBody>
          <a:bodyPr/>
          <a:lstStyle/>
          <a:p>
            <a:r>
              <a:rPr lang="en-US" dirty="0" smtClean="0"/>
              <a:t>MUDRA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Criticism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4" y="94437"/>
            <a:ext cx="6373748" cy="5453509"/>
          </a:xfrm>
        </p:spPr>
        <p:txBody>
          <a:bodyPr>
            <a:normAutofit fontScale="92500"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 smtClean="0"/>
              <a:t>RBI fixed “Spread”: unattractive</a:t>
            </a:r>
            <a:r>
              <a:rPr lang="en-US" dirty="0"/>
              <a:t> </a:t>
            </a:r>
            <a:r>
              <a:rPr lang="en-US" dirty="0" smtClean="0"/>
              <a:t>for NBFC, MFIs to approach MUDRA bank.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Banks: TBS “overcautious in lending” to MSME.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Duplication </a:t>
            </a:r>
            <a:r>
              <a:rPr lang="en-US" dirty="0"/>
              <a:t>of Efforts vs. </a:t>
            </a:r>
            <a:r>
              <a:rPr lang="en-US" dirty="0" smtClean="0"/>
              <a:t>AIFI [EXIM, SIDBI helping MSE]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Why not reform </a:t>
            </a:r>
            <a:r>
              <a:rPr lang="en-US" dirty="0" smtClean="0"/>
              <a:t>SIDBI?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+ </a:t>
            </a:r>
            <a:r>
              <a:rPr lang="en-US" dirty="0"/>
              <a:t>RBI </a:t>
            </a:r>
            <a:r>
              <a:rPr lang="en-US" dirty="0" smtClean="0"/>
              <a:t>has created </a:t>
            </a:r>
            <a:r>
              <a:rPr lang="en-US" u="sng" dirty="0"/>
              <a:t>“Small </a:t>
            </a:r>
            <a:r>
              <a:rPr lang="en-US" u="sng" dirty="0" smtClean="0"/>
              <a:t>finance Banks”. &lt;</a:t>
            </a:r>
            <a:r>
              <a:rPr lang="en-US" u="sng" dirty="0" smtClean="0">
                <a:hlinkClick r:id="rId3"/>
              </a:rPr>
              <a:t>lecture Link</a:t>
            </a:r>
            <a:r>
              <a:rPr lang="en-US" u="sng" dirty="0" smtClean="0"/>
              <a:t>&gt;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Shell companies: fake loans, NPA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8462" y="1822160"/>
            <a:ext cx="3467703" cy="1448577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835270" y="5547946"/>
            <a:ext cx="8229599" cy="1310054"/>
          </a:xfrm>
          <a:prstGeom prst="wedgeRectCallout">
            <a:avLst>
              <a:gd name="adj1" fmla="val 31903"/>
              <a:gd name="adj2" fmla="val -64784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i-IN" dirty="0">
                <a:solidFill>
                  <a:schemeClr val="bg1"/>
                </a:solidFill>
              </a:rPr>
              <a:t>क्या अगर वित् मंत्रालय वाले </a:t>
            </a:r>
            <a:r>
              <a:rPr lang="en-US" dirty="0">
                <a:solidFill>
                  <a:schemeClr val="bg1"/>
                </a:solidFill>
              </a:rPr>
              <a:t>RBI </a:t>
            </a:r>
            <a:r>
              <a:rPr lang="hi-IN" dirty="0">
                <a:solidFill>
                  <a:schemeClr val="bg1"/>
                </a:solidFill>
              </a:rPr>
              <a:t>का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hi-IN" dirty="0" smtClean="0">
                <a:solidFill>
                  <a:schemeClr val="bg1"/>
                </a:solidFill>
              </a:rPr>
              <a:t>मुद्रा बेंक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  <a:r>
              <a:rPr lang="hi-IN" dirty="0" smtClean="0">
                <a:solidFill>
                  <a:schemeClr val="bg1"/>
                </a:solidFill>
              </a:rPr>
              <a:t> </a:t>
            </a:r>
            <a:r>
              <a:rPr lang="hi-IN" dirty="0">
                <a:solidFill>
                  <a:schemeClr val="bg1"/>
                </a:solidFill>
              </a:rPr>
              <a:t>को दिलवाने की 'गुस्ताखी' नही करते, तो शायद </a:t>
            </a:r>
            <a:r>
              <a:rPr lang="en-US" dirty="0">
                <a:solidFill>
                  <a:schemeClr val="bg1"/>
                </a:solidFill>
              </a:rPr>
              <a:t>RBI  </a:t>
            </a:r>
            <a:r>
              <a:rPr lang="hi-IN" dirty="0">
                <a:solidFill>
                  <a:schemeClr val="bg1"/>
                </a:solidFill>
              </a:rPr>
              <a:t>इतने कडक नियम नही बनाती? सोचने का विषय है. </a:t>
            </a:r>
            <a:endParaRPr lang="hi-IN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Moral </a:t>
            </a:r>
            <a:r>
              <a:rPr lang="en-US" dirty="0">
                <a:solidFill>
                  <a:schemeClr val="bg1"/>
                </a:solidFill>
              </a:rPr>
              <a:t>of the story: </a:t>
            </a:r>
            <a:r>
              <a:rPr lang="hi-IN" dirty="0" smtClean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ag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Paani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hi-IN" dirty="0" smtClean="0">
                <a:solidFill>
                  <a:schemeClr val="bg1"/>
                </a:solidFill>
              </a:rPr>
              <a:t>RBI से </a:t>
            </a:r>
            <a:r>
              <a:rPr lang="hi-IN" dirty="0">
                <a:solidFill>
                  <a:schemeClr val="bg1"/>
                </a:solidFill>
              </a:rPr>
              <a:t>मत </a:t>
            </a:r>
            <a:r>
              <a:rPr lang="hi-IN" dirty="0" smtClean="0">
                <a:solidFill>
                  <a:schemeClr val="bg1"/>
                </a:solidFill>
              </a:rPr>
              <a:t>खेलना! </a:t>
            </a:r>
            <a:r>
              <a:rPr lang="en-US" dirty="0">
                <a:solidFill>
                  <a:schemeClr val="bg1"/>
                </a:solidFill>
              </a:rPr>
              <a:t>[WRT- Bank employee union demand for Urjit Patel resignation Post-Demonetization vs. tightening of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PCA Framework </a:t>
            </a:r>
            <a:r>
              <a:rPr lang="en-US" dirty="0" smtClean="0">
                <a:solidFill>
                  <a:schemeClr val="bg1"/>
                </a:solidFill>
              </a:rPr>
              <a:t>;-) 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826646" y="3376246"/>
            <a:ext cx="2238223" cy="659425"/>
          </a:xfrm>
          <a:prstGeom prst="wedgeRectCallout">
            <a:avLst>
              <a:gd name="adj1" fmla="val 33377"/>
              <a:gd name="adj2" fmla="val -81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can't become "</a:t>
            </a:r>
            <a:r>
              <a:rPr lang="en-US" dirty="0" err="1"/>
              <a:t>Kunji</a:t>
            </a:r>
            <a:r>
              <a:rPr lang="en-US" dirty="0"/>
              <a:t>" because too expensive.</a:t>
            </a:r>
          </a:p>
        </p:txBody>
      </p:sp>
    </p:spTree>
    <p:extLst>
      <p:ext uri="{BB962C8B-B14F-4D97-AF65-F5344CB8AC3E}">
        <p14:creationId xmlns:p14="http://schemas.microsoft.com/office/powerpoint/2010/main" val="203718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6460280"/>
          </a:xfrm>
        </p:spPr>
        <p:txBody>
          <a:bodyPr>
            <a:normAutofit lnSpcReduction="10000"/>
          </a:bodyPr>
          <a:lstStyle/>
          <a:p>
            <a:pPr marL="742950" indent="-742950" fontAlgn="ctr"/>
            <a:r>
              <a:rPr lang="en-US" sz="3200" dirty="0"/>
              <a:t>deal in "primary" market. directly buy G-sec </a:t>
            </a:r>
            <a:r>
              <a:rPr lang="en-US" sz="3200" dirty="0" smtClean="0"/>
              <a:t>during </a:t>
            </a:r>
            <a:r>
              <a:rPr lang="en-US" sz="3200" dirty="0"/>
              <a:t>"</a:t>
            </a:r>
            <a:r>
              <a:rPr lang="en-US" sz="3200" dirty="0" smtClean="0"/>
              <a:t>auction“ at RBI’s E-</a:t>
            </a:r>
            <a:r>
              <a:rPr lang="en-US" sz="3200" dirty="0" err="1" smtClean="0"/>
              <a:t>Kuber</a:t>
            </a:r>
            <a:r>
              <a:rPr lang="en-US" sz="3200" dirty="0" smtClean="0"/>
              <a:t> platform, and sell it in the secondary market.</a:t>
            </a:r>
            <a:endParaRPr lang="en-US" sz="3200" dirty="0"/>
          </a:p>
          <a:p>
            <a:pPr marL="742950" indent="-742950" fontAlgn="ctr"/>
            <a:r>
              <a:rPr lang="en-US" sz="3200" dirty="0"/>
              <a:t>Can Participate in OMO </a:t>
            </a:r>
            <a:r>
              <a:rPr lang="en-US" sz="3200" dirty="0" smtClean="0"/>
              <a:t>&lt;</a:t>
            </a:r>
            <a:r>
              <a:rPr lang="en-US" sz="3200" dirty="0" smtClean="0">
                <a:hlinkClick r:id="rId2"/>
              </a:rPr>
              <a:t>Lecture Video LINK</a:t>
            </a:r>
            <a:r>
              <a:rPr lang="en-US" sz="3200" dirty="0" smtClean="0"/>
              <a:t>&gt;</a:t>
            </a:r>
            <a:endParaRPr lang="en-US" sz="3200" dirty="0"/>
          </a:p>
          <a:p>
            <a:pPr marL="742950" indent="-742950" fontAlgn="ctr"/>
            <a:r>
              <a:rPr lang="en-US" sz="3200" dirty="0"/>
              <a:t>Must get license from RBI. </a:t>
            </a:r>
          </a:p>
          <a:p>
            <a:pPr marL="742950" indent="-742950" fontAlgn="ctr"/>
            <a:r>
              <a:rPr lang="en-US" sz="3200" dirty="0" smtClean="0"/>
              <a:t>Goldman </a:t>
            </a:r>
            <a:r>
              <a:rPr lang="en-US" sz="3200" dirty="0"/>
              <a:t>Sachs, JP Morgan Chase, Standard Chartered Bank, HSBC </a:t>
            </a:r>
            <a:r>
              <a:rPr lang="en-US" sz="3200" dirty="0">
                <a:solidFill>
                  <a:srgbClr val="FFC000"/>
                </a:solidFill>
              </a:rPr>
              <a:t>(</a:t>
            </a:r>
            <a:r>
              <a:rPr lang="en-US" sz="3200" dirty="0" err="1">
                <a:solidFill>
                  <a:srgbClr val="FFC000"/>
                </a:solidFill>
              </a:rPr>
              <a:t>Hongkong</a:t>
            </a:r>
            <a:r>
              <a:rPr lang="en-US" sz="3200" dirty="0">
                <a:solidFill>
                  <a:srgbClr val="FFC000"/>
                </a:solidFill>
              </a:rPr>
              <a:t> and Shanghai Banking </a:t>
            </a:r>
            <a:r>
              <a:rPr lang="en-US" sz="3200" dirty="0" err="1">
                <a:solidFill>
                  <a:srgbClr val="FFC000"/>
                </a:solidFill>
              </a:rPr>
              <a:t>Corpn</a:t>
            </a:r>
            <a:r>
              <a:rPr lang="en-US" sz="3200" dirty="0">
                <a:solidFill>
                  <a:srgbClr val="FFC000"/>
                </a:solidFill>
              </a:rPr>
              <a:t>. Ltd)</a:t>
            </a:r>
          </a:p>
          <a:p>
            <a:pPr marL="742950" indent="-742950" fontAlgn="ctr"/>
            <a:r>
              <a:rPr lang="en-US" sz="3200" dirty="0"/>
              <a:t>Even: SBI, </a:t>
            </a:r>
            <a:r>
              <a:rPr lang="en-US" sz="3200" dirty="0" err="1"/>
              <a:t>BoB</a:t>
            </a:r>
            <a:r>
              <a:rPr lang="en-US" sz="3200" dirty="0"/>
              <a:t>, Kotak Mahindra etc. </a:t>
            </a:r>
            <a:endParaRPr lang="en-US" sz="3200" dirty="0" smtClean="0"/>
          </a:p>
          <a:p>
            <a:pPr marL="742950" indent="-742950" fontAlgn="ctr"/>
            <a:r>
              <a:rPr lang="x-none" dirty="0"/>
              <a:t>21 PD: 14 Banks + 7 Non-Banks [as of 31st March 2016]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78228" y="934378"/>
            <a:ext cx="2297096" cy="920800"/>
          </a:xfrm>
        </p:spPr>
        <p:txBody>
          <a:bodyPr/>
          <a:lstStyle/>
          <a:p>
            <a:r>
              <a:rPr lang="en-US" dirty="0" smtClean="0"/>
              <a:t>Primary dealers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NBFI</a:t>
            </a:r>
            <a:endParaRPr lang="en-US" dirty="0"/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228" y="1855178"/>
            <a:ext cx="2305050" cy="887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228" y="4756872"/>
            <a:ext cx="2314174" cy="1542782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300" y="1625896"/>
            <a:ext cx="1729652" cy="1744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487" y="2420775"/>
            <a:ext cx="1805758" cy="16727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70273" y="6272204"/>
            <a:ext cx="2322129" cy="4651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Market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228" y="3443307"/>
            <a:ext cx="768979" cy="111043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61149" y="4319648"/>
            <a:ext cx="2322129" cy="4651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Market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000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515225" cy="68607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66950" y="1676400"/>
            <a:ext cx="6877050" cy="1323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PM Mudra Yojana “TARGET”</a:t>
            </a:r>
          </a:p>
          <a:p>
            <a:pPr algn="ctr"/>
            <a:r>
              <a:rPr lang="en-US" sz="3200" dirty="0" smtClean="0"/>
              <a:t>Rs. 2.44 Lakh Crore: [2x than before]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950" y="207538"/>
            <a:ext cx="3516261" cy="146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6" y="3000375"/>
            <a:ext cx="9144000" cy="3585662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2266950" y="5399076"/>
            <a:ext cx="5117124" cy="601674"/>
          </a:xfrm>
          <a:prstGeom prst="wedgeRectCallout">
            <a:avLst>
              <a:gd name="adj1" fmla="val -58290"/>
              <a:gd name="adj2" fmla="val 127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Remember </a:t>
            </a:r>
            <a:r>
              <a:rPr lang="en-US" dirty="0" err="1" smtClean="0"/>
              <a:t>dept</a:t>
            </a:r>
            <a:r>
              <a:rPr lang="en-US" dirty="0" smtClean="0"/>
              <a:t> for prelim- same responsible for PM Jan </a:t>
            </a:r>
            <a:r>
              <a:rPr lang="en-US" dirty="0" err="1" smtClean="0"/>
              <a:t>Dhan</a:t>
            </a:r>
            <a:r>
              <a:rPr lang="en-US" dirty="0" smtClean="0"/>
              <a:t>, Atal Pension, PM </a:t>
            </a:r>
            <a:r>
              <a:rPr lang="en-US" dirty="0" err="1" smtClean="0"/>
              <a:t>Jeevan</a:t>
            </a:r>
            <a:r>
              <a:rPr lang="en-US" dirty="0" smtClean="0"/>
              <a:t> Jyoti, </a:t>
            </a:r>
            <a:r>
              <a:rPr lang="en-US" dirty="0" err="1" smtClean="0"/>
              <a:t>Surakha</a:t>
            </a:r>
            <a:r>
              <a:rPr lang="en-US" dirty="0" smtClean="0"/>
              <a:t> </a:t>
            </a:r>
            <a:r>
              <a:rPr lang="en-US" dirty="0" err="1" smtClean="0"/>
              <a:t>Bima</a:t>
            </a:r>
            <a:r>
              <a:rPr lang="en-US" dirty="0" smtClean="0"/>
              <a:t> also.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9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MUDRA provides “refinance” via “securitization”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2449" y="997574"/>
            <a:ext cx="2183003" cy="2109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461" y="943370"/>
            <a:ext cx="2875078" cy="9304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30" y="3308808"/>
            <a:ext cx="1394344" cy="13943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30" y="4948454"/>
            <a:ext cx="1394344" cy="1394344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21013417">
            <a:off x="1314012" y="2763953"/>
            <a:ext cx="5087321" cy="46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468091" y="1707293"/>
            <a:ext cx="5655268" cy="2330705"/>
            <a:chOff x="1468091" y="1707293"/>
            <a:chExt cx="5655268" cy="233070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8091" y="1707293"/>
              <a:ext cx="1431858" cy="1461897"/>
            </a:xfrm>
            <a:prstGeom prst="rect">
              <a:avLst/>
            </a:prstGeom>
          </p:spPr>
        </p:pic>
        <p:sp>
          <p:nvSpPr>
            <p:cNvPr id="23" name="Left Arrow 22"/>
            <p:cNvSpPr/>
            <p:nvPr/>
          </p:nvSpPr>
          <p:spPr>
            <a:xfrm rot="1703449">
              <a:off x="1821517" y="3467104"/>
              <a:ext cx="5301842" cy="570894"/>
            </a:xfrm>
            <a:prstGeom prst="lef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“Refinance”</a:t>
              </a:r>
              <a:endParaRPr lang="en-US" dirty="0"/>
            </a:p>
          </p:txBody>
        </p:sp>
      </p:grpSp>
      <p:sp>
        <p:nvSpPr>
          <p:cNvPr id="24" name="Right Arrow 23"/>
          <p:cNvSpPr/>
          <p:nvPr/>
        </p:nvSpPr>
        <p:spPr>
          <a:xfrm rot="2601420">
            <a:off x="1535553" y="3750313"/>
            <a:ext cx="3536471" cy="44141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3255" y="5100637"/>
            <a:ext cx="1394344" cy="1394344"/>
          </a:xfrm>
          <a:prstGeom prst="rect">
            <a:avLst/>
          </a:prstGeom>
          <a:solidFill>
            <a:schemeClr val="accent2"/>
          </a:solidFill>
        </p:spPr>
      </p:pic>
      <p:grpSp>
        <p:nvGrpSpPr>
          <p:cNvPr id="27" name="Group 26"/>
          <p:cNvGrpSpPr/>
          <p:nvPr/>
        </p:nvGrpSpPr>
        <p:grpSpPr>
          <a:xfrm>
            <a:off x="6559690" y="4171182"/>
            <a:ext cx="2584310" cy="2686818"/>
            <a:chOff x="6559690" y="4171182"/>
            <a:chExt cx="2584310" cy="26868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9690" y="4273690"/>
              <a:ext cx="2584310" cy="258431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3728" y="4171182"/>
              <a:ext cx="1503844" cy="217161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7508146" y="5438861"/>
              <a:ext cx="755009" cy="5005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bonds</a:t>
              </a: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287" y="819770"/>
            <a:ext cx="1503844" cy="217161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-1" y="4842770"/>
            <a:ext cx="4219576" cy="203037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Mudra credit guarantee scheme for Micro Unit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Rs.3,000/- under SIDBI’s&gt;  separate company “National Credit Guarantee Trust Corporation”.</a:t>
            </a:r>
          </a:p>
        </p:txBody>
      </p:sp>
      <p:sp>
        <p:nvSpPr>
          <p:cNvPr id="29" name="Left Arrow 28"/>
          <p:cNvSpPr/>
          <p:nvPr/>
        </p:nvSpPr>
        <p:spPr>
          <a:xfrm rot="20945173">
            <a:off x="1543683" y="690902"/>
            <a:ext cx="2448026" cy="1032383"/>
          </a:xfrm>
          <a:prstGeom prst="leftArrow">
            <a:avLst>
              <a:gd name="adj1" fmla="val 61421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Unused PSL funds directly give…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1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028"/>
            <a:ext cx="9144000" cy="6945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5501" y="-87028"/>
            <a:ext cx="9144000" cy="1786759"/>
          </a:xfrm>
          <a:prstGeom prst="rect">
            <a:avLst/>
          </a:prstGeom>
        </p:spPr>
      </p:pic>
      <p:pic>
        <p:nvPicPr>
          <p:cNvPr id="4" name="Content Placeholder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695" y="5899638"/>
            <a:ext cx="1548897" cy="8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7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124069"/>
            <a:ext cx="2317750" cy="13127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-50105"/>
            <a:ext cx="6373748" cy="588909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Muslim </a:t>
            </a:r>
            <a:r>
              <a:rPr lang="en-US" dirty="0"/>
              <a:t>can't </a:t>
            </a:r>
            <a:r>
              <a:rPr lang="en-US" dirty="0" smtClean="0"/>
              <a:t>DO following:</a:t>
            </a:r>
          </a:p>
          <a:p>
            <a:pPr marL="742950" indent="-742950">
              <a:buAutoNum type="arabicPeriod"/>
            </a:pPr>
            <a:r>
              <a:rPr lang="en-US" dirty="0" smtClean="0"/>
              <a:t>invest </a:t>
            </a:r>
            <a:r>
              <a:rPr lang="en-US" dirty="0"/>
              <a:t>money in speculative trading, gambling, </a:t>
            </a:r>
            <a:endParaRPr lang="en-US" dirty="0" smtClean="0"/>
          </a:p>
          <a:p>
            <a:pPr marL="742950" indent="-742950">
              <a:buAutoNum type="arabicPeriod"/>
            </a:pPr>
            <a:r>
              <a:rPr lang="en-US" dirty="0" smtClean="0"/>
              <a:t>Alcohol </a:t>
            </a:r>
            <a:r>
              <a:rPr lang="en-US" dirty="0"/>
              <a:t>or </a:t>
            </a:r>
            <a:r>
              <a:rPr lang="en-US" dirty="0" smtClean="0"/>
              <a:t>pork related biz.</a:t>
            </a:r>
          </a:p>
          <a:p>
            <a:pPr marL="742950" indent="-742950">
              <a:buAutoNum type="arabicPeriod"/>
            </a:pPr>
            <a:r>
              <a:rPr lang="en-US" dirty="0" smtClean="0"/>
              <a:t>Pay </a:t>
            </a:r>
            <a:r>
              <a:rPr lang="en-US" dirty="0"/>
              <a:t>or receive interest.</a:t>
            </a:r>
          </a:p>
          <a:p>
            <a:r>
              <a:rPr lang="en-US" dirty="0">
                <a:solidFill>
                  <a:srgbClr val="FFC000"/>
                </a:solidFill>
              </a:rPr>
              <a:t>counter</a:t>
            </a:r>
            <a:r>
              <a:rPr lang="en-US" dirty="0"/>
              <a:t>: usury is prohibited. (high interest rate). but SA/FD = fixed interest rate. even </a:t>
            </a:r>
            <a:r>
              <a:rPr lang="en-US" dirty="0" smtClean="0"/>
              <a:t>the Islamic Republic of Pakistan </a:t>
            </a:r>
            <a:r>
              <a:rPr lang="en-US" dirty="0"/>
              <a:t>allows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Islamic</a:t>
            </a:r>
            <a:br>
              <a:rPr lang="en-US" sz="3200" dirty="0" smtClean="0"/>
            </a:br>
            <a:r>
              <a:rPr lang="en-US" sz="3200" dirty="0" smtClean="0"/>
              <a:t>Shariya Compliant Bank</a:t>
            </a:r>
            <a:endParaRPr lang="en-US" sz="32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2666" y="4755370"/>
            <a:ext cx="5311334" cy="21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5150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Deposit-&gt; don't give interest</a:t>
            </a:r>
          </a:p>
          <a:p>
            <a:r>
              <a:rPr lang="en-US" u="sng" dirty="0" err="1" smtClean="0"/>
              <a:t>iJARA</a:t>
            </a:r>
            <a:r>
              <a:rPr lang="en-US" u="sng" dirty="0" smtClean="0"/>
              <a:t>-&gt; </a:t>
            </a:r>
            <a:r>
              <a:rPr lang="en-US" dirty="0" smtClean="0"/>
              <a:t>Deposit </a:t>
            </a:r>
            <a:r>
              <a:rPr lang="en-US" dirty="0"/>
              <a:t>of Client-&gt; to Bank -&gt; Purchase asset-&gt; rent -&gt; transfer to client.</a:t>
            </a:r>
          </a:p>
          <a:p>
            <a:r>
              <a:rPr lang="en-US" u="sng" dirty="0"/>
              <a:t>Loan (</a:t>
            </a:r>
            <a:r>
              <a:rPr lang="en-US" u="sng" dirty="0" err="1"/>
              <a:t>Murbaha</a:t>
            </a:r>
            <a:r>
              <a:rPr lang="en-US" u="sng" dirty="0"/>
              <a:t>): </a:t>
            </a:r>
            <a:r>
              <a:rPr lang="en-US" dirty="0"/>
              <a:t>client (home loan)-&gt; bank buys house-&gt; client repays @marked up price in installment.</a:t>
            </a:r>
          </a:p>
          <a:p>
            <a:r>
              <a:rPr lang="en-US" u="sng" dirty="0"/>
              <a:t>Joint investment: (</a:t>
            </a:r>
            <a:r>
              <a:rPr lang="en-US" u="sng" dirty="0" err="1"/>
              <a:t>Musharaka</a:t>
            </a:r>
            <a:r>
              <a:rPr lang="en-US" u="sng" dirty="0"/>
              <a:t>)-&gt; </a:t>
            </a:r>
            <a:r>
              <a:rPr lang="en-US" dirty="0"/>
              <a:t>Client (biz. loan)-&gt; share profit with bank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FFC000"/>
                </a:solidFill>
              </a:rPr>
              <a:t>(VC-NBFC; Mutual fund)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Islamic Banking and investment</a:t>
            </a:r>
            <a:br>
              <a:rPr lang="en-US" dirty="0" smtClean="0"/>
            </a:b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987056"/>
            <a:ext cx="2317750" cy="1312763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71541173"/>
              </p:ext>
            </p:extLst>
          </p:nvPr>
        </p:nvGraphicFramePr>
        <p:xfrm>
          <a:off x="3235354" y="5174596"/>
          <a:ext cx="5908646" cy="200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1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2373923"/>
            <a:ext cx="2317750" cy="12647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2008</a:t>
            </a:r>
            <a:r>
              <a:rPr lang="en-US" dirty="0"/>
              <a:t>: Rajan Committee "Interest free banking". Kerala Government tried but HC case.</a:t>
            </a:r>
          </a:p>
          <a:p>
            <a:r>
              <a:rPr lang="en-US" dirty="0">
                <a:solidFill>
                  <a:srgbClr val="FFC000"/>
                </a:solidFill>
              </a:rPr>
              <a:t>2014</a:t>
            </a:r>
            <a:r>
              <a:rPr lang="en-US" dirty="0"/>
              <a:t>: SBI's </a:t>
            </a:r>
            <a:r>
              <a:rPr lang="en-US" dirty="0" err="1"/>
              <a:t>Shariah</a:t>
            </a:r>
            <a:r>
              <a:rPr lang="en-US" dirty="0"/>
              <a:t> Equity Mutual Fund: clients' money invested in sharia compliant cos</a:t>
            </a:r>
            <a:r>
              <a:rPr lang="en-US" dirty="0" smtClean="0"/>
              <a:t>. [alcohol, pork, </a:t>
            </a:r>
            <a:r>
              <a:rPr lang="en-US" dirty="0" err="1" smtClean="0"/>
              <a:t>debt..x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2016</a:t>
            </a:r>
            <a:r>
              <a:rPr lang="en-US" dirty="0"/>
              <a:t>: RBI gradual manner because complex issue, manpower.</a:t>
            </a:r>
          </a:p>
          <a:p>
            <a:r>
              <a:rPr lang="en-US" dirty="0">
                <a:solidFill>
                  <a:srgbClr val="FFC000"/>
                </a:solidFill>
              </a:rPr>
              <a:t>may be an NBFC?</a:t>
            </a:r>
          </a:p>
          <a:p>
            <a:r>
              <a:rPr lang="en-US" dirty="0"/>
              <a:t>$2 trillion. if Indian Islamic bank setups branches abroad-&gt; channelize money in Indian economy</a:t>
            </a:r>
            <a:r>
              <a:rPr lang="en-US" dirty="0" smtClean="0"/>
              <a:t>. [Iran can’t channelize to </a:t>
            </a:r>
            <a:r>
              <a:rPr lang="en-US" dirty="0" err="1" smtClean="0"/>
              <a:t>West..but</a:t>
            </a:r>
            <a:r>
              <a:rPr lang="en-US" dirty="0" smtClean="0"/>
              <a:t> can, in India]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1340406"/>
          </a:xfrm>
        </p:spPr>
        <p:txBody>
          <a:bodyPr/>
          <a:lstStyle/>
          <a:p>
            <a:r>
              <a:rPr lang="en-US" dirty="0" smtClean="0"/>
              <a:t>Islamic Banking / investment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 India?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092" y="5988673"/>
            <a:ext cx="4448908" cy="86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4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Franklin Gothic Demi" panose="020B0703020102020204" pitchFamily="34" charset="0"/>
              </a:rPr>
              <a:t>Which of the following entities are not yet given permission in India?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Franklin Gothic Demi" panose="020B0703020102020204" pitchFamily="34" charset="0"/>
              </a:rPr>
              <a:t>Islamic Banks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Franklin Gothic Demi" panose="020B0703020102020204" pitchFamily="34" charset="0"/>
              </a:rPr>
              <a:t>Shariyah Compliant Mutual funds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Franklin Gothic Demi" panose="020B0703020102020204" pitchFamily="34" charset="0"/>
              </a:rPr>
              <a:t>Custodian Banks</a:t>
            </a:r>
          </a:p>
          <a:p>
            <a:pPr marL="0" indent="0">
              <a:buNone/>
            </a:pPr>
            <a:endParaRPr lang="en-US" sz="3600" b="1" dirty="0" smtClean="0"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r>
              <a:rPr lang="en-US" sz="3600" b="1" dirty="0" smtClean="0">
                <a:latin typeface="Franklin Gothic Demi" panose="020B0703020102020204" pitchFamily="34" charset="0"/>
              </a:rPr>
              <a:t>Answer </a:t>
            </a:r>
            <a:r>
              <a:rPr lang="en-US" sz="3600" b="1" dirty="0">
                <a:latin typeface="Franklin Gothic Demi" panose="020B0703020102020204" pitchFamily="34" charset="0"/>
              </a:rPr>
              <a:t>Choices</a:t>
            </a:r>
          </a:p>
          <a:p>
            <a:pPr marL="0" indent="0">
              <a:buNone/>
            </a:pPr>
            <a:r>
              <a:rPr lang="en-US" sz="3600" dirty="0">
                <a:latin typeface="Franklin Gothic Demi" panose="020B0703020102020204" pitchFamily="34" charset="0"/>
              </a:rPr>
              <a:t>a) Only 1 and 2 	(b) Only 2 and 3 </a:t>
            </a:r>
          </a:p>
          <a:p>
            <a:pPr marL="0" indent="0">
              <a:buNone/>
            </a:pPr>
            <a:endParaRPr lang="en-US" sz="3600" dirty="0" smtClean="0"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r>
              <a:rPr lang="en-US" sz="3600" dirty="0" smtClean="0">
                <a:latin typeface="Franklin Gothic Demi" panose="020B0703020102020204" pitchFamily="34" charset="0"/>
              </a:rPr>
              <a:t>c) </a:t>
            </a:r>
            <a:r>
              <a:rPr lang="en-US" sz="3600" dirty="0">
                <a:latin typeface="Franklin Gothic Demi" panose="020B0703020102020204" pitchFamily="34" charset="0"/>
              </a:rPr>
              <a:t>Only 1 and 3 	</a:t>
            </a:r>
            <a:r>
              <a:rPr lang="en-US" sz="3600" dirty="0" smtClean="0">
                <a:latin typeface="Franklin Gothic Demi" panose="020B0703020102020204" pitchFamily="34" charset="0"/>
              </a:rPr>
              <a:t>(d) </a:t>
            </a:r>
            <a:r>
              <a:rPr lang="en-US" sz="3600" dirty="0">
                <a:latin typeface="Franklin Gothic Demi" panose="020B0703020102020204" pitchFamily="34" charset="0"/>
              </a:rPr>
              <a:t>All of them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2752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028"/>
            <a:ext cx="9144000" cy="69459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91" y="0"/>
            <a:ext cx="1588710" cy="158871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435670" y="5956183"/>
            <a:ext cx="4622584" cy="812883"/>
            <a:chOff x="4435670" y="5956183"/>
            <a:chExt cx="4622584" cy="8128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5621" y="6032863"/>
              <a:ext cx="952633" cy="647790"/>
            </a:xfrm>
            <a:prstGeom prst="rect">
              <a:avLst/>
            </a:prstGeom>
          </p:spPr>
        </p:pic>
        <p:pic>
          <p:nvPicPr>
            <p:cNvPr id="6" name="Content Placeholder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5670" y="5956183"/>
              <a:ext cx="1489638" cy="812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06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3574"/>
            <a:ext cx="5705267" cy="43338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282" y="1543574"/>
            <a:ext cx="2675718" cy="1657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992" y="771787"/>
            <a:ext cx="4815281" cy="65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Regulated, Formal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468282" y="771787"/>
            <a:ext cx="2675718" cy="654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Unregulated, informal</a:t>
            </a:r>
            <a:endParaRPr lang="en-US" sz="2400" dirty="0"/>
          </a:p>
        </p:txBody>
      </p:sp>
      <p:sp>
        <p:nvSpPr>
          <p:cNvPr id="6" name="Down Arrow 5"/>
          <p:cNvSpPr/>
          <p:nvPr/>
        </p:nvSpPr>
        <p:spPr>
          <a:xfrm>
            <a:off x="5838738" y="1"/>
            <a:ext cx="528506" cy="7231310"/>
          </a:xfrm>
          <a:prstGeom prst="downArrow">
            <a:avLst/>
          </a:prstGeom>
          <a:solidFill>
            <a:srgbClr val="FF0000"/>
          </a:solidFill>
          <a:ln w="762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97626" y="0"/>
            <a:ext cx="4815281" cy="654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Financial Intermediaries</a:t>
            </a:r>
            <a:endParaRPr lang="en-US" sz="28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25364621"/>
              </p:ext>
            </p:extLst>
          </p:nvPr>
        </p:nvGraphicFramePr>
        <p:xfrm>
          <a:off x="6367244" y="3053592"/>
          <a:ext cx="2787941" cy="3674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636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D7E74B-8191-4B3E-831C-4669876A2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ECD7E74B-8191-4B3E-831C-4669876A2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6DD18DE-6EF0-40BD-A251-3D3A41354E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6DD18DE-6EF0-40BD-A251-3D3A41354E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5763B0-3F9B-4606-BC55-0BD194B126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D75763B0-3F9B-4606-BC55-0BD194B126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803805"/>
              </p:ext>
            </p:extLst>
          </p:nvPr>
        </p:nvGraphicFramePr>
        <p:xfrm>
          <a:off x="277080" y="659423"/>
          <a:ext cx="8797925" cy="6101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Unregulated credit agencies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ABE5D5-D657-4805-A1DF-8830F6866D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DABE5D5-D657-4805-A1DF-8830F6866D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259D72-9825-48DD-856A-E1191284A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B4259D72-9825-48DD-856A-E1191284A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BE571C-FF44-4BE0-B628-39228A44DE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25BE571C-FF44-4BE0-B628-39228A44DE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287D01-BB85-46C0-902B-5E3898595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89287D01-BB85-46C0-902B-5E38985955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29E2B7-D5E1-461B-9942-E8721EF6B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D029E2B7-D5E1-461B-9942-E8721EF6B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85DE17-9386-4B93-99C6-0DA48738C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4885DE17-9386-4B93-99C6-0DA48738C7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028"/>
            <a:ext cx="9144000" cy="6945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621" y="6032863"/>
            <a:ext cx="952633" cy="647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22543">
            <a:off x="5162331" y="4997741"/>
            <a:ext cx="693185" cy="69318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632763">
            <a:off x="3101503" y="2509489"/>
            <a:ext cx="3121269" cy="642150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Regulator</a:t>
            </a:r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 rot="2599237">
            <a:off x="2669433" y="3277058"/>
            <a:ext cx="3617888" cy="628615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Regulator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1116623"/>
            <a:ext cx="3648808" cy="57413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76130" y="1116623"/>
            <a:ext cx="5382124" cy="404446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A) Informal lenders are harmful for financial inclusion.</a:t>
            </a:r>
          </a:p>
          <a:p>
            <a:pPr marL="0" indent="0">
              <a:buNone/>
            </a:pPr>
            <a:r>
              <a:rPr lang="en-US" sz="4000" dirty="0"/>
              <a:t>R</a:t>
            </a:r>
            <a:r>
              <a:rPr lang="en-US" sz="4000" dirty="0" smtClean="0"/>
              <a:t>) Informal lenders’ NPA is lower than that of PSB.</a:t>
            </a:r>
          </a:p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 smtClean="0"/>
              <a:t>-----------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FFC000"/>
                </a:solidFill>
              </a:rPr>
              <a:t>Both right but R doesn’t explain A, informal lenders usury + strong arm tactics= hurt financial inclusion.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6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material is “DEMONETIZED” and “</a:t>
            </a:r>
            <a:r>
              <a:rPr lang="en-US" dirty="0" err="1" smtClean="0"/>
              <a:t>Decontentized</a:t>
            </a:r>
            <a:r>
              <a:rPr lang="en-US" dirty="0" smtClean="0"/>
              <a:t>”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81454" y="882896"/>
            <a:ext cx="7158774" cy="5043120"/>
            <a:chOff x="4177333" y="953234"/>
            <a:chExt cx="4933333" cy="38139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0667" y="953234"/>
              <a:ext cx="4866667" cy="26571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7333" y="3348101"/>
              <a:ext cx="4933333" cy="1419048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540" y="357213"/>
            <a:ext cx="6058601" cy="60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4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0000" y="741114"/>
            <a:ext cx="6493999" cy="1416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82"/>
            <a:ext cx="9144000" cy="701675"/>
          </a:xfrm>
        </p:spPr>
        <p:txBody>
          <a:bodyPr>
            <a:normAutofit/>
          </a:bodyPr>
          <a:lstStyle/>
          <a:p>
            <a:r>
              <a:rPr lang="en-US" dirty="0" smtClean="0"/>
              <a:t>On YouTube: </a:t>
            </a:r>
            <a:r>
              <a:rPr lang="en-US" dirty="0"/>
              <a:t>This </a:t>
            </a:r>
            <a:r>
              <a:rPr lang="en-US" dirty="0" smtClean="0"/>
              <a:t>is third “season” of my Prelim lecture series: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354427"/>
              </p:ext>
            </p:extLst>
          </p:nvPr>
        </p:nvGraphicFramePr>
        <p:xfrm>
          <a:off x="0" y="3045608"/>
          <a:ext cx="9144000" cy="3502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/>
          <p:cNvSpPr/>
          <p:nvPr/>
        </p:nvSpPr>
        <p:spPr>
          <a:xfrm>
            <a:off x="1160585" y="6242539"/>
            <a:ext cx="7983415" cy="545123"/>
          </a:xfrm>
          <a:prstGeom prst="rect">
            <a:avLst/>
          </a:prstGeom>
          <a:solidFill>
            <a:srgbClr val="D28F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“L” series = Quite long, vs. so many new developments. Hence needs to be demonetized, for ease in revision. Else “fragmented” understanding.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 rot="1151051">
            <a:off x="5670695" y="3237762"/>
            <a:ext cx="2590800" cy="1997739"/>
            <a:chOff x="5004776" y="2142905"/>
            <a:chExt cx="2590800" cy="1997739"/>
          </a:xfrm>
        </p:grpSpPr>
        <p:sp>
          <p:nvSpPr>
            <p:cNvPr id="11" name="Curved Up Arrow 10"/>
            <p:cNvSpPr/>
            <p:nvPr/>
          </p:nvSpPr>
          <p:spPr>
            <a:xfrm rot="14577463">
              <a:off x="6024327" y="2692844"/>
              <a:ext cx="1837267" cy="105833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 rot="1395243">
              <a:off x="5004776" y="2142905"/>
              <a:ext cx="2590800" cy="86359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How is census calculated?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43978" y="3381525"/>
            <a:ext cx="2590800" cy="1997739"/>
            <a:chOff x="5004776" y="2142905"/>
            <a:chExt cx="2590800" cy="1997739"/>
          </a:xfrm>
        </p:grpSpPr>
        <p:sp>
          <p:nvSpPr>
            <p:cNvPr id="15" name="Curved Up Arrow 14"/>
            <p:cNvSpPr/>
            <p:nvPr/>
          </p:nvSpPr>
          <p:spPr>
            <a:xfrm rot="14577463">
              <a:off x="6024327" y="2692844"/>
              <a:ext cx="1837267" cy="105833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Pentagon 15"/>
            <p:cNvSpPr/>
            <p:nvPr/>
          </p:nvSpPr>
          <p:spPr>
            <a:xfrm rot="1395243">
              <a:off x="5004776" y="2142905"/>
              <a:ext cx="2590800" cy="86359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Urea subsidies</a:t>
              </a:r>
            </a:p>
            <a:p>
              <a:pPr algn="ctr"/>
              <a:r>
                <a:rPr lang="en-US" sz="2800" dirty="0" smtClean="0"/>
                <a:t>MSP…</a:t>
              </a:r>
              <a:endParaRPr lang="en-US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 rot="363621">
            <a:off x="3870783" y="2674411"/>
            <a:ext cx="2407692" cy="2441402"/>
            <a:chOff x="4623391" y="1720741"/>
            <a:chExt cx="2746739" cy="2441402"/>
          </a:xfrm>
        </p:grpSpPr>
        <p:sp>
          <p:nvSpPr>
            <p:cNvPr id="18" name="Curved Up Arrow 17"/>
            <p:cNvSpPr/>
            <p:nvPr/>
          </p:nvSpPr>
          <p:spPr>
            <a:xfrm rot="14577463">
              <a:off x="5725676" y="2517690"/>
              <a:ext cx="2230573" cy="105833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Pentagon 18"/>
            <p:cNvSpPr/>
            <p:nvPr/>
          </p:nvSpPr>
          <p:spPr>
            <a:xfrm rot="1394784">
              <a:off x="4623391" y="1720741"/>
              <a:ext cx="2590800" cy="86359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Paris summit</a:t>
              </a:r>
            </a:p>
            <a:p>
              <a:pPr algn="ctr"/>
              <a:r>
                <a:rPr lang="en-US" sz="2800" dirty="0" smtClean="0"/>
                <a:t>RE energy</a:t>
              </a:r>
              <a:endParaRPr lang="en-US" sz="2800" dirty="0"/>
            </a:p>
          </p:txBody>
        </p:sp>
      </p:grpSp>
      <p:sp>
        <p:nvSpPr>
          <p:cNvPr id="20" name="Left-Right Arrow 19"/>
          <p:cNvSpPr/>
          <p:nvPr/>
        </p:nvSpPr>
        <p:spPr>
          <a:xfrm>
            <a:off x="3015762" y="1785131"/>
            <a:ext cx="5180850" cy="7094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300" dirty="0" smtClean="0"/>
              <a:t>Carry forward</a:t>
            </a:r>
            <a:endParaRPr lang="en-US" sz="2800" spc="300" dirty="0"/>
          </a:p>
        </p:txBody>
      </p:sp>
      <p:sp>
        <p:nvSpPr>
          <p:cNvPr id="22" name="Rectangular Callout 21"/>
          <p:cNvSpPr/>
          <p:nvPr/>
        </p:nvSpPr>
        <p:spPr>
          <a:xfrm>
            <a:off x="0" y="1130330"/>
            <a:ext cx="2878733" cy="1740305"/>
          </a:xfrm>
          <a:prstGeom prst="wedgeRectCallout">
            <a:avLst>
              <a:gd name="adj1" fmla="val 22537"/>
              <a:gd name="adj2" fmla="val 6906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Subramanian got 2 years extension till 2019. so next two years, I will have “LESS workload” ;-), if I unclutter &amp; organize the “things” now. 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0" y="3045608"/>
            <a:ext cx="1389185" cy="14780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952" y="3168287"/>
            <a:ext cx="2118443" cy="1355348"/>
          </a:xfrm>
          <a:prstGeom prst="rect">
            <a:avLst/>
          </a:prstGeom>
        </p:spPr>
      </p:pic>
      <p:sp>
        <p:nvSpPr>
          <p:cNvPr id="24" name="Rectangular Callout 23"/>
          <p:cNvSpPr/>
          <p:nvPr/>
        </p:nvSpPr>
        <p:spPr>
          <a:xfrm>
            <a:off x="3284395" y="633046"/>
            <a:ext cx="5754097" cy="1152085"/>
          </a:xfrm>
          <a:prstGeom prst="wedgeRectCallout">
            <a:avLst>
              <a:gd name="adj1" fmla="val -56894"/>
              <a:gd name="adj2" fmla="val 831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u="sng" dirty="0"/>
              <a:t>Advantages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 </a:t>
            </a:r>
            <a:r>
              <a:rPr lang="en-US" dirty="0"/>
              <a:t>me: time and energy to bigger </a:t>
            </a:r>
            <a:r>
              <a:rPr lang="en-US" dirty="0" smtClean="0"/>
              <a:t>projects in future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 </a:t>
            </a:r>
            <a:r>
              <a:rPr lang="en-US" dirty="0"/>
              <a:t>you: less time and energy to </a:t>
            </a:r>
            <a:r>
              <a:rPr lang="en-US" dirty="0" smtClean="0"/>
              <a:t>cover economy </a:t>
            </a:r>
            <a:r>
              <a:rPr lang="en-US" dirty="0"/>
              <a:t>in subsequent attempts </a:t>
            </a:r>
            <a:r>
              <a:rPr lang="en-US" dirty="0" smtClean="0"/>
              <a:t>| </a:t>
            </a:r>
            <a:r>
              <a:rPr lang="en-US" dirty="0"/>
              <a:t>Non-UPSC Exams.</a:t>
            </a:r>
          </a:p>
        </p:txBody>
      </p:sp>
    </p:spTree>
    <p:extLst>
      <p:ext uri="{BB962C8B-B14F-4D97-AF65-F5344CB8AC3E}">
        <p14:creationId xmlns:p14="http://schemas.microsoft.com/office/powerpoint/2010/main" val="163802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23" grpId="0" animBg="1"/>
      <p:bldP spid="24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-134224" y="889372"/>
          <a:ext cx="9353725" cy="596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BES171: Banking, Finance &amp; Insurance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354" y="494105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621" y="444685"/>
            <a:ext cx="1190791" cy="119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044" y="467869"/>
            <a:ext cx="1190791" cy="1190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354" y="3690353"/>
            <a:ext cx="1190791" cy="1190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494" y="3690352"/>
            <a:ext cx="1190791" cy="119079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464670" y="3562578"/>
            <a:ext cx="1754832" cy="1754832"/>
            <a:chOff x="7464670" y="3562578"/>
            <a:chExt cx="1754832" cy="17548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4670" y="3562578"/>
              <a:ext cx="1754832" cy="1754832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7808639" y="4829801"/>
              <a:ext cx="1097969" cy="40444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~3.5 HRS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612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67B655-46F1-4EA9-98D5-1D07FC5C3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667B655-46F1-4EA9-98D5-1D07FC5C3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9B36AA-5D2C-4648-9B98-DFE2A4D47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189B36AA-5D2C-4648-9B98-DFE2A4D47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7C5EF1-8BBF-40BC-826C-EB14F06D73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0F7C5EF1-8BBF-40BC-826C-EB14F06D73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23E60E-0DE6-495D-AFE2-5CEB2F321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4823E60E-0DE6-495D-AFE2-5CEB2F321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DDBC57-415A-4F60-AFC2-A42076CF93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07DDBC57-415A-4F60-AFC2-A42076CF93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01F1CD-52A3-4F68-8D70-8170110DE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201F1CD-52A3-4F68-8D70-8170110DEF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F4DF12-9562-47D4-984C-9B7E24B87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64F4DF12-9562-47D4-984C-9B7E24B872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3F7330-6A5F-44DB-8908-DAB617FAA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73F7330-6A5F-44DB-8908-DAB617FAA5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AD7484-BD02-4269-A920-4B824EE57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E9AD7484-BD02-4269-A920-4B824EE577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1A2F4A-61BE-49A5-A009-3E78021C4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591A2F4A-61BE-49A5-A009-3E78021C4D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7CDFE8-4A75-42DC-BC75-951FFB7FF4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A97CDFE8-4A75-42DC-BC75-951FFB7FF4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D446ED-856B-4D82-A8F5-6018C0B90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3CD446ED-856B-4D82-A8F5-6018C0B90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239379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547447" y="652324"/>
            <a:ext cx="1754832" cy="1754832"/>
            <a:chOff x="7464670" y="3562578"/>
            <a:chExt cx="1754832" cy="175483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4670" y="3562578"/>
              <a:ext cx="1754832" cy="1754832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7808639" y="4829801"/>
              <a:ext cx="1097969" cy="40444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~3.5 HRS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466493" y="669908"/>
            <a:ext cx="1754832" cy="1754832"/>
            <a:chOff x="7464670" y="3562578"/>
            <a:chExt cx="1754832" cy="1754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4670" y="3562578"/>
              <a:ext cx="1754832" cy="1754832"/>
            </a:xfrm>
            <a:prstGeom prst="rect">
              <a:avLst/>
            </a:prstGeom>
          </p:spPr>
        </p:pic>
        <p:sp>
          <p:nvSpPr>
            <p:cNvPr id="21" name="Rounded Rectangle 20"/>
            <p:cNvSpPr/>
            <p:nvPr/>
          </p:nvSpPr>
          <p:spPr>
            <a:xfrm>
              <a:off x="7808639" y="4829801"/>
              <a:ext cx="1097969" cy="40444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~6 HRS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53528" y="652324"/>
            <a:ext cx="1754832" cy="1754832"/>
            <a:chOff x="7464670" y="3562578"/>
            <a:chExt cx="1754832" cy="175483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4670" y="3562578"/>
              <a:ext cx="1754832" cy="1754832"/>
            </a:xfrm>
            <a:prstGeom prst="rect">
              <a:avLst/>
            </a:prstGeom>
          </p:spPr>
        </p:pic>
        <p:sp>
          <p:nvSpPr>
            <p:cNvPr id="24" name="Rounded Rectangle 23"/>
            <p:cNvSpPr/>
            <p:nvPr/>
          </p:nvSpPr>
          <p:spPr>
            <a:xfrm>
              <a:off x="7808639" y="4829801"/>
              <a:ext cx="1097969" cy="40444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~2.5 HRS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47447" y="3412303"/>
            <a:ext cx="1754832" cy="1754832"/>
            <a:chOff x="7464670" y="3562578"/>
            <a:chExt cx="1754832" cy="175483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4670" y="3562578"/>
              <a:ext cx="1754832" cy="1754832"/>
            </a:xfrm>
            <a:prstGeom prst="rect">
              <a:avLst/>
            </a:prstGeom>
          </p:spPr>
        </p:pic>
        <p:sp>
          <p:nvSpPr>
            <p:cNvPr id="27" name="Rounded Rectangle 26"/>
            <p:cNvSpPr/>
            <p:nvPr/>
          </p:nvSpPr>
          <p:spPr>
            <a:xfrm>
              <a:off x="7808639" y="4829801"/>
              <a:ext cx="1097969" cy="40444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~3 HRS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372264" y="3447471"/>
            <a:ext cx="1754832" cy="1754832"/>
            <a:chOff x="7464670" y="3562578"/>
            <a:chExt cx="1754832" cy="175483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4670" y="3562578"/>
              <a:ext cx="1754832" cy="1754832"/>
            </a:xfrm>
            <a:prstGeom prst="rect">
              <a:avLst/>
            </a:prstGeom>
          </p:spPr>
        </p:pic>
        <p:sp>
          <p:nvSpPr>
            <p:cNvPr id="30" name="Rounded Rectangle 29"/>
            <p:cNvSpPr/>
            <p:nvPr/>
          </p:nvSpPr>
          <p:spPr>
            <a:xfrm>
              <a:off x="7808639" y="4829801"/>
              <a:ext cx="1097969" cy="40444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~1.5 HRS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275305" y="3439485"/>
            <a:ext cx="1754832" cy="1754832"/>
            <a:chOff x="7464670" y="3562578"/>
            <a:chExt cx="1754832" cy="175483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4670" y="3562578"/>
              <a:ext cx="1754832" cy="1754832"/>
            </a:xfrm>
            <a:prstGeom prst="rect">
              <a:avLst/>
            </a:prstGeom>
          </p:spPr>
        </p:pic>
        <p:sp>
          <p:nvSpPr>
            <p:cNvPr id="33" name="Rounded Rectangle 32"/>
            <p:cNvSpPr/>
            <p:nvPr/>
          </p:nvSpPr>
          <p:spPr>
            <a:xfrm>
              <a:off x="7808639" y="4829801"/>
              <a:ext cx="1097969" cy="40444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~1.5 HRS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64" y="5296631"/>
            <a:ext cx="7685714" cy="16761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776547"/>
            <a:ext cx="9135612" cy="10814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so when will the “syllabus” be over?</a:t>
            </a:r>
          </a:p>
          <a:p>
            <a:pPr algn="ctr"/>
            <a:r>
              <a:rPr lang="en-US" sz="3200" dirty="0" smtClean="0"/>
              <a:t>Ans. After 18 </a:t>
            </a:r>
            <a:r>
              <a:rPr lang="en-US" sz="3200" dirty="0" err="1" smtClean="0"/>
              <a:t>hrs</a:t>
            </a:r>
            <a:r>
              <a:rPr lang="en-US" sz="3200" dirty="0" smtClean="0"/>
              <a:t> of teaching. | ~2.5 weeks before prelims</a:t>
            </a:r>
            <a:endParaRPr lang="en-US" sz="32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392" y="2435988"/>
            <a:ext cx="2118443" cy="135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9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70338"/>
            <a:ext cx="6615048" cy="668215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Seasonal work in </a:t>
            </a:r>
            <a:r>
              <a:rPr lang="en-US" dirty="0" smtClean="0"/>
              <a:t>UPSC mock </a:t>
            </a:r>
            <a:r>
              <a:rPr lang="en-US" dirty="0"/>
              <a:t>interview industry.</a:t>
            </a:r>
          </a:p>
          <a:p>
            <a:r>
              <a:rPr lang="en-US" dirty="0"/>
              <a:t>Seasonal work as </a:t>
            </a:r>
            <a:r>
              <a:rPr lang="en-US" dirty="0" smtClean="0"/>
              <a:t>Prelim </a:t>
            </a:r>
            <a:r>
              <a:rPr lang="en-US" dirty="0"/>
              <a:t>faculty in physical classes.</a:t>
            </a:r>
          </a:p>
          <a:p>
            <a:r>
              <a:rPr lang="en-US" dirty="0"/>
              <a:t>&lt;because </a:t>
            </a:r>
            <a:r>
              <a:rPr lang="en-US" dirty="0" smtClean="0"/>
              <a:t>these seasonal work, </a:t>
            </a:r>
            <a:r>
              <a:rPr lang="en-US" dirty="0"/>
              <a:t>can't postpone </a:t>
            </a:r>
            <a:r>
              <a:rPr lang="en-US" dirty="0" smtClean="0"/>
              <a:t>'them'&gt;</a:t>
            </a:r>
          </a:p>
          <a:p>
            <a:r>
              <a:rPr lang="en-US" dirty="0"/>
              <a:t>IT / </a:t>
            </a:r>
            <a:r>
              <a:rPr lang="en-US" dirty="0" smtClean="0"/>
              <a:t>E-commerce </a:t>
            </a:r>
            <a:r>
              <a:rPr lang="en-US" dirty="0"/>
              <a:t>Start up “bubble” is saturating. So </a:t>
            </a:r>
            <a:r>
              <a:rPr lang="en-US" dirty="0" smtClean="0"/>
              <a:t>online sales-commission rates %, </a:t>
            </a:r>
            <a:r>
              <a:rPr lang="en-US" dirty="0"/>
              <a:t>ad-revenues etc. give “</a:t>
            </a:r>
            <a:r>
              <a:rPr lang="en-US" dirty="0">
                <a:solidFill>
                  <a:srgbClr val="FFFF00"/>
                </a:solidFill>
              </a:rPr>
              <a:t>diminishing rate of return</a:t>
            </a:r>
            <a:r>
              <a:rPr lang="en-US" dirty="0"/>
              <a:t>” even with more and more content. </a:t>
            </a:r>
            <a:endParaRPr lang="en-US" dirty="0" smtClean="0"/>
          </a:p>
          <a:p>
            <a:r>
              <a:rPr lang="en-US" dirty="0" smtClean="0"/>
              <a:t>Two years back, those who were making &gt;40k a month back, are now struggling to earn even 10k a month.</a:t>
            </a:r>
          </a:p>
          <a:p>
            <a:r>
              <a:rPr lang="en-US" dirty="0"/>
              <a:t>Hence you’d see “E-Learning” sites trying to sell mocks, PDFs, online-class subscription, lecture DVDs and </a:t>
            </a:r>
            <a:r>
              <a:rPr lang="en-US" dirty="0" err="1"/>
              <a:t>pendrives</a:t>
            </a:r>
            <a:r>
              <a:rPr lang="en-US" dirty="0"/>
              <a:t> etc. </a:t>
            </a:r>
            <a:endParaRPr lang="en-US" dirty="0" smtClean="0"/>
          </a:p>
          <a:p>
            <a:r>
              <a:rPr lang="en-US" dirty="0"/>
              <a:t>but there </a:t>
            </a:r>
            <a:r>
              <a:rPr lang="en-US" dirty="0">
                <a:solidFill>
                  <a:srgbClr val="FFFF00"/>
                </a:solidFill>
              </a:rPr>
              <a:t>too piracy </a:t>
            </a:r>
            <a:r>
              <a:rPr lang="en-US" dirty="0"/>
              <a:t>=not so lucrative for the time &amp; efforts involved. ]-&gt; so, slowly all are reverting to </a:t>
            </a:r>
            <a:r>
              <a:rPr lang="en-US" dirty="0">
                <a:solidFill>
                  <a:srgbClr val="FFFF00"/>
                </a:solidFill>
              </a:rPr>
              <a:t>“Physical Coaching” Model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251441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Why it is so late?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Ans. </a:t>
            </a:r>
            <a:r>
              <a:rPr lang="en-US" dirty="0" smtClean="0"/>
              <a:t>Because</a:t>
            </a:r>
            <a:br>
              <a:rPr lang="en-US" dirty="0" smtClean="0"/>
            </a:br>
            <a:r>
              <a:rPr lang="en-US" dirty="0" smtClean="0"/>
              <a:t>I was busy in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BES17 lecture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3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6932154" cy="6567853"/>
          </a:xfrm>
        </p:spPr>
        <p:txBody>
          <a:bodyPr>
            <a:noAutofit/>
          </a:bodyPr>
          <a:lstStyle/>
          <a:p>
            <a:r>
              <a:rPr lang="en-US" sz="2700" dirty="0" smtClean="0"/>
              <a:t>None </a:t>
            </a:r>
            <a:r>
              <a:rPr lang="en-US" sz="2700" dirty="0"/>
              <a:t>can teach 100% free [coz IT Ecommerce Startup bubble diminishing]. Some creators ask </a:t>
            </a:r>
            <a:r>
              <a:rPr lang="en-US" sz="2700" dirty="0">
                <a:solidFill>
                  <a:srgbClr val="FFFF00"/>
                </a:solidFill>
              </a:rPr>
              <a:t>direct money upfront</a:t>
            </a:r>
            <a:r>
              <a:rPr lang="en-US" sz="2700" dirty="0"/>
              <a:t>. </a:t>
            </a:r>
            <a:r>
              <a:rPr lang="en-US" sz="2700" dirty="0" smtClean="0"/>
              <a:t>I’m not doing that-&gt; so, I’ve to  “</a:t>
            </a:r>
            <a:r>
              <a:rPr lang="en-US" sz="2700" dirty="0" smtClean="0">
                <a:solidFill>
                  <a:srgbClr val="FFFF00"/>
                </a:solidFill>
              </a:rPr>
              <a:t>engage</a:t>
            </a:r>
            <a:r>
              <a:rPr lang="en-US" sz="2700" dirty="0" smtClean="0"/>
              <a:t>” in other activities.</a:t>
            </a:r>
            <a:endParaRPr lang="en-US" sz="2700" dirty="0"/>
          </a:p>
          <a:p>
            <a:r>
              <a:rPr lang="en-US" sz="2700" dirty="0" smtClean="0"/>
              <a:t>If I could financially sustain by just doing “website” and “</a:t>
            </a:r>
            <a:r>
              <a:rPr lang="en-US" sz="2700" dirty="0" err="1" smtClean="0"/>
              <a:t>Youtube</a:t>
            </a:r>
            <a:r>
              <a:rPr lang="en-US" sz="2700" dirty="0" smtClean="0"/>
              <a:t>” for the rest of my life,  then I would’ve finished series at </a:t>
            </a:r>
            <a:r>
              <a:rPr lang="en-US" sz="2700" dirty="0" smtClean="0">
                <a:solidFill>
                  <a:srgbClr val="FFFF00"/>
                </a:solidFill>
              </a:rPr>
              <a:t>"faster pace” </a:t>
            </a:r>
            <a:r>
              <a:rPr lang="en-US" sz="2700" dirty="0" smtClean="0"/>
              <a:t>with </a:t>
            </a:r>
            <a:r>
              <a:rPr lang="en-US" sz="2700" dirty="0" smtClean="0">
                <a:solidFill>
                  <a:srgbClr val="FFFF00"/>
                </a:solidFill>
              </a:rPr>
              <a:t>undivided attention. </a:t>
            </a:r>
            <a:r>
              <a:rPr lang="en-US" sz="2700" dirty="0" smtClean="0"/>
              <a:t>&lt;possible to make lakhs of rupees in comedy, cooking, movie review &amp; item-songs-</a:t>
            </a:r>
            <a:r>
              <a:rPr lang="en-US" sz="2700" dirty="0" err="1" smtClean="0"/>
              <a:t>walli</a:t>
            </a:r>
            <a:r>
              <a:rPr lang="en-US" sz="2700" dirty="0" smtClean="0"/>
              <a:t> YouTube channels, not in ‘</a:t>
            </a:r>
            <a:r>
              <a:rPr lang="en-US" sz="2700" dirty="0" smtClean="0">
                <a:solidFill>
                  <a:srgbClr val="FFFF00"/>
                </a:solidFill>
              </a:rPr>
              <a:t>education</a:t>
            </a:r>
            <a:r>
              <a:rPr lang="en-US" sz="2700" dirty="0" smtClean="0"/>
              <a:t>’ channel, because </a:t>
            </a:r>
            <a:r>
              <a:rPr lang="en-US" sz="2700" dirty="0" smtClean="0">
                <a:solidFill>
                  <a:srgbClr val="FFFF00"/>
                </a:solidFill>
              </a:rPr>
              <a:t>audience base is narrow!</a:t>
            </a:r>
            <a:r>
              <a:rPr lang="en-US" sz="2700" dirty="0" smtClean="0"/>
              <a:t>&gt;</a:t>
            </a:r>
          </a:p>
          <a:p>
            <a:r>
              <a:rPr lang="en-US" sz="2700" dirty="0" smtClean="0"/>
              <a:t>Not that I’m complaining, or making excuses. B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ES17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finished ~2.5 weeks before prelims. PPT itself is ‘revision note’. So sufficient time is there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panic. </a:t>
            </a:r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 Have </a:t>
            </a:r>
            <a:r>
              <a:rPr lang="en-US" sz="28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patience</a:t>
            </a:r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and “</a:t>
            </a:r>
            <a:r>
              <a:rPr lang="en-US" sz="28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Empathy (GSM4)</a:t>
            </a:r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”.</a:t>
            </a:r>
            <a:endParaRPr lang="en-US" sz="27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1037310"/>
          </a:xfrm>
        </p:spPr>
        <p:txBody>
          <a:bodyPr/>
          <a:lstStyle/>
          <a:p>
            <a:r>
              <a:rPr lang="en-US" dirty="0" smtClean="0"/>
              <a:t>Why it is so late?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BES17 lecture </a:t>
            </a:r>
            <a:r>
              <a:rPr lang="en-US" dirty="0" smtClean="0"/>
              <a:t>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4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241705"/>
              </p:ext>
            </p:extLst>
          </p:nvPr>
        </p:nvGraphicFramePr>
        <p:xfrm>
          <a:off x="153988" y="562707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“Bank”?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9585" y="3376246"/>
            <a:ext cx="4362328" cy="33147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2800" b="1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Auxiliary services:</a:t>
            </a: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endParaRPr lang="en-US" sz="2800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42900" indent="-342900" fontAlgn="ctr">
              <a:buAutoNum type="arabicPeriod"/>
            </a:pPr>
            <a:r>
              <a:rPr lang="x-none" sz="28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Safe </a:t>
            </a:r>
            <a:r>
              <a:rPr lang="x-none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deposit vault, </a:t>
            </a:r>
            <a:endParaRPr lang="en-US" sz="2800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42900" indent="-342900" fontAlgn="ctr">
              <a:buAutoNum type="arabicPeriod"/>
            </a:pPr>
            <a:r>
              <a:rPr lang="x-none" sz="28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foreign </a:t>
            </a:r>
            <a:r>
              <a:rPr lang="x-none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exchange conversion, </a:t>
            </a:r>
            <a:endParaRPr lang="en-US" sz="2800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42900" indent="-342900" fontAlgn="ctr">
              <a:buAutoNum type="arabicPeriod"/>
            </a:pPr>
            <a:r>
              <a:rPr lang="x-none" sz="28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tax </a:t>
            </a:r>
            <a:r>
              <a:rPr lang="x-none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payment, </a:t>
            </a:r>
            <a:endParaRPr lang="en-US" sz="2800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42900" indent="-342900" fontAlgn="ctr">
              <a:buAutoNum type="arabicPeriod"/>
            </a:pPr>
            <a:r>
              <a:rPr lang="x-none" sz="28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sale </a:t>
            </a:r>
            <a:r>
              <a:rPr lang="x-none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of mutual fund</a:t>
            </a: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pension, </a:t>
            </a:r>
            <a:r>
              <a:rPr lang="x-none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insurance policies, </a:t>
            </a:r>
            <a:endParaRPr lang="en-US" sz="2800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42900" indent="-342900" fontAlgn="ctr">
              <a:buAutoNum type="arabicPeriod"/>
            </a:pPr>
            <a:r>
              <a:rPr lang="en-US" sz="28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I</a:t>
            </a:r>
            <a:r>
              <a:rPr lang="x-none" sz="28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nvestment </a:t>
            </a:r>
            <a:r>
              <a:rPr lang="x-none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advice</a:t>
            </a: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</a:t>
            </a:r>
            <a:r>
              <a:rPr lang="x-none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underwriting.</a:t>
            </a:r>
            <a:endParaRPr lang="en-US" sz="2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936" y="4559206"/>
            <a:ext cx="1731649" cy="213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6C3C4A-8D73-4FB5-8567-6D15A10BD7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66C3C4A-8D73-4FB5-8567-6D15A10BD7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0CE6CB-00B9-4C59-BCDD-0F241ABDF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FD0CE6CB-00B9-4C59-BCDD-0F241ABDF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CF942B-6815-4EDD-A3E2-D0A19FFA9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6CF942B-6815-4EDD-A3E2-D0A19FFA92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B4B8EA-6C8E-4FBA-93FF-4ECF3AE69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E4B4B8EA-6C8E-4FBA-93FF-4ECF3AE69B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8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54966"/>
              </p:ext>
            </p:extLst>
          </p:nvPr>
        </p:nvGraphicFramePr>
        <p:xfrm>
          <a:off x="-360727" y="2242039"/>
          <a:ext cx="9504727" cy="4082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Bank vs NBFC</a:t>
            </a:r>
            <a:endParaRPr lang="en-US" dirty="0"/>
          </a:p>
        </p:txBody>
      </p:sp>
      <p:sp>
        <p:nvSpPr>
          <p:cNvPr id="11" name="Line Callout 1 (Accent Bar) 10"/>
          <p:cNvSpPr/>
          <p:nvPr/>
        </p:nvSpPr>
        <p:spPr>
          <a:xfrm>
            <a:off x="4554415" y="6324478"/>
            <a:ext cx="4589585" cy="533522"/>
          </a:xfrm>
          <a:prstGeom prst="accentCallout1">
            <a:avLst>
              <a:gd name="adj1" fmla="val 39191"/>
              <a:gd name="adj2" fmla="val 2817"/>
              <a:gd name="adj3" fmla="val -159522"/>
              <a:gd name="adj4" fmla="val 38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arrange funds by borrowing from banks (</a:t>
            </a:r>
            <a:r>
              <a:rPr lang="en-US" dirty="0" err="1" smtClean="0"/>
              <a:t>Microfin</a:t>
            </a:r>
            <a:r>
              <a:rPr lang="en-US" dirty="0" smtClean="0"/>
              <a:t>), client (LIC, MF), capital market, ECB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386" y="-18209"/>
            <a:ext cx="1923736" cy="236820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093312" y="-91133"/>
            <a:ext cx="2286000" cy="2441132"/>
            <a:chOff x="6376188" y="629239"/>
            <a:chExt cx="2286000" cy="24411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5943" y="629239"/>
              <a:ext cx="1707595" cy="20076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188" y="2146446"/>
              <a:ext cx="2286000" cy="92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8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EB86898-F029-4403-81A1-56A21FFBD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8EB86898-F029-4403-81A1-56A21FFBD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B05B8C8-F308-4E5A-A3A1-BE310BBC52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3B05B8C8-F308-4E5A-A3A1-BE310BBC52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7477036-D1A1-4D26-A093-0B0F0BB94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E7477036-D1A1-4D26-A093-0B0F0BB94A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7D18B7-E45C-4E31-A2C0-E64FF36D12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C37D18B7-E45C-4E31-A2C0-E64FF36D12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9633326-1320-4BF7-B244-1A969221ED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89633326-1320-4BF7-B244-1A969221ED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C2DAE2B-D0BC-47BF-9FD8-09112E4455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FC2DAE2B-D0BC-47BF-9FD8-09112E4455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D4BA22-2C76-4C70-8FAC-65CE83EDCC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C1D4BA22-2C76-4C70-8FAC-65CE83EDCC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BB41C5C-ADDA-4F36-93FF-BDA8D70798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1BB41C5C-ADDA-4F36-93FF-BDA8D70798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4CDDAAC-37DB-4150-ABDD-79C0A0F34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D4CDDAAC-37DB-4150-ABDD-79C0A0F34D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FB2F362-9152-4765-887D-4EA141B12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1FB2F362-9152-4765-887D-4EA141B12F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5277EB6-DD1F-4485-AA35-05446A9114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95277EB6-DD1F-4485-AA35-05446A9114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904E78-882E-4276-AE37-5A6F8B9EA2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93904E78-882E-4276-AE37-5A6F8B9EA2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B90FD60-CED0-413E-A1AE-7E85B5F5C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0B90FD60-CED0-413E-A1AE-7E85B5F5CA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DCC3F24-C9CE-48A6-A30D-DCC6CE80E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graphicEl>
                                              <a:dgm id="{FDCC3F24-C9CE-48A6-A30D-DCC6CE80E1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5B6F10-0E07-449A-9DC7-66B3B904D2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graphicEl>
                                              <a:dgm id="{C65B6F10-0E07-449A-9DC7-66B3B904D2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AB4D438-C81C-46E3-84CE-83C8A22AF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graphicEl>
                                              <a:dgm id="{4AB4D438-C81C-46E3-84CE-83C8A22AFD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F70E0EF-0CC7-4C9A-B154-067CB4722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dgm id="{BF70E0EF-0CC7-4C9A-B154-067CB47226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4906B4-E7A0-40B6-AAFF-1D204ED6C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graphicEl>
                                              <a:dgm id="{7E4906B4-E7A0-40B6-AAFF-1D204ED6C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Sources of NBFC’s funding are:</a:t>
            </a:r>
          </a:p>
          <a:p>
            <a:pPr marL="742950" indent="-742950" fontAlgn="ctr">
              <a:buFont typeface="+mj-lt"/>
              <a:buAutoNum type="alphaUcPeriod"/>
            </a:pPr>
            <a:r>
              <a:rPr lang="en-US" sz="4400" dirty="0" smtClean="0"/>
              <a:t>Bank </a:t>
            </a:r>
            <a:r>
              <a:rPr lang="en-US" sz="4400" dirty="0"/>
              <a:t>borrowing</a:t>
            </a:r>
          </a:p>
          <a:p>
            <a:pPr marL="742950" indent="-742950" fontAlgn="ctr">
              <a:buFont typeface="+mj-lt"/>
              <a:buAutoNum type="alphaUcPeriod"/>
            </a:pPr>
            <a:r>
              <a:rPr lang="en-US" sz="4400" dirty="0"/>
              <a:t>Commercial </a:t>
            </a:r>
            <a:r>
              <a:rPr lang="en-US" sz="4400" dirty="0" smtClean="0"/>
              <a:t>Papers, Bonds</a:t>
            </a:r>
            <a:r>
              <a:rPr lang="en-US" sz="4400" dirty="0"/>
              <a:t>, Debentures</a:t>
            </a:r>
          </a:p>
          <a:p>
            <a:pPr marL="742950" indent="-742950" fontAlgn="ctr">
              <a:buFont typeface="+mj-lt"/>
              <a:buAutoNum type="alphaUcPeriod"/>
            </a:pPr>
            <a:r>
              <a:rPr lang="en-US" sz="4400" dirty="0"/>
              <a:t>ECB in rupee denominated </a:t>
            </a:r>
            <a:r>
              <a:rPr lang="en-US" sz="4400" dirty="0" smtClean="0"/>
              <a:t>bonds</a:t>
            </a:r>
          </a:p>
          <a:p>
            <a:pPr marL="742950" indent="-742950" fontAlgn="ctr">
              <a:buFont typeface="+mj-lt"/>
              <a:buAutoNum type="alphaUcPeriod"/>
            </a:pPr>
            <a:r>
              <a:rPr lang="en-US" sz="4400" dirty="0" smtClean="0">
                <a:solidFill>
                  <a:srgbClr val="FFC000"/>
                </a:solidFill>
              </a:rPr>
              <a:t>All of above.</a:t>
            </a:r>
            <a:endParaRPr lang="en-US" sz="4400" dirty="0">
              <a:solidFill>
                <a:srgbClr val="FFC000"/>
              </a:solidFill>
            </a:endParaRPr>
          </a:p>
          <a:p>
            <a:pPr marL="742950" indent="-742950">
              <a:buFont typeface="+mj-lt"/>
              <a:buAutoNum type="alphaUcPeriod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12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818765"/>
              </p:ext>
            </p:extLst>
          </p:nvPr>
        </p:nvGraphicFramePr>
        <p:xfrm>
          <a:off x="-959491" y="2034572"/>
          <a:ext cx="10103491" cy="5301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to do with incoming Money?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950" y="605195"/>
            <a:ext cx="2002504" cy="246517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75727" y="193205"/>
            <a:ext cx="2286000" cy="2877166"/>
            <a:chOff x="6376188" y="193205"/>
            <a:chExt cx="2286000" cy="28771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5943" y="193205"/>
              <a:ext cx="2078461" cy="244368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188" y="2146446"/>
              <a:ext cx="2286000" cy="92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09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5818A0-C117-46FB-B52B-05C8E3CF7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B5818A0-C117-46FB-B52B-05C8E3CF7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936D39-E032-4C3D-A90A-9AE15AA4FF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D936D39-E032-4C3D-A90A-9AE15AA4FF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305AE6-21E5-4D72-8D40-DA3AF26D1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7305AE6-21E5-4D72-8D40-DA3AF26D1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DA69F5-1DDA-4DA0-8CC4-107CD5472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ADA69F5-1DDA-4DA0-8CC4-107CD5472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C859CA-635D-43B4-B553-35BD81208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0AC859CA-635D-43B4-B553-35BD81208F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1B91B3-0508-4D50-B426-AFB2B4C557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F41B91B3-0508-4D50-B426-AFB2B4C557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B04AA8-4B51-4A00-AAFF-E2405655E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C0B04AA8-4B51-4A00-AAFF-E2405655ED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AF1A9D-423F-4CBA-9F1B-890C7DC91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89AF1A9D-423F-4CBA-9F1B-890C7DC916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A1A304-1E67-4776-BF8F-D0E8501356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70A1A304-1E67-4776-BF8F-D0E8501356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94E668-3FDA-41B9-B154-19E61163D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3994E668-3FDA-41B9-B154-19E61163D9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9CD46A-B9D6-4D40-A296-D7D2E7E9A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629CD46A-B9D6-4D40-A296-D7D2E7E9A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3E5C47-2167-45D2-8D3C-B53E99A505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9B3E5C47-2167-45D2-8D3C-B53E99A505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239" y="692375"/>
            <a:ext cx="4640540" cy="3248878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-241022" y="964735"/>
          <a:ext cx="9460523" cy="531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NBFC classification: based on Regulator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42" y="3425427"/>
            <a:ext cx="1917040" cy="1775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568" y="3668892"/>
            <a:ext cx="1413953" cy="146019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8946" y="3644452"/>
            <a:ext cx="1525868" cy="1509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700" y="2039815"/>
            <a:ext cx="1006760" cy="10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8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10DC700-353C-4151-BCA8-506F34132E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C10DC700-353C-4151-BCA8-506F34132E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EEB661-B4BE-4DCC-AEB8-F544876AB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37EEB661-B4BE-4DCC-AEB8-F544876AB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B24CFC-48C1-49EE-83AE-D314A29A2D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9B24CFC-48C1-49EE-83AE-D314A29A2D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60F8E1-74C7-4086-8CC2-161EA03CE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FA60F8E1-74C7-4086-8CC2-161EA03CE8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1E51F1-D6BD-4209-953A-CE91C311E0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901E51F1-D6BD-4209-953A-CE91C311E0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48B89B-AB32-49AC-BF0F-2016E36C4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0248B89B-AB32-49AC-BF0F-2016E36C44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342B3A-58CD-49AB-8AD8-484FA821D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88342B3A-58CD-49AB-8AD8-484FA821D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3ED302D-9BA7-4D83-A793-EB793E6F9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23ED302D-9BA7-4D83-A793-EB793E6F95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C907B6-7EAF-4B1A-BD5C-04ECD6E9D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07C907B6-7EAF-4B1A-BD5C-04ECD6E9D8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0C9B68-8C7E-4F67-91E9-69162D3F5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820C9B68-8C7E-4F67-91E9-69162D3F5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A429E20-EFC1-4B21-8E6A-3F1333C0B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7A429E20-EFC1-4B21-8E6A-3F1333C0B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AC4011E-0EAD-419C-BB36-7FC89B76F0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9AC4011E-0EAD-419C-BB36-7FC89B76F0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2CFEDD-1CBD-4165-8806-B1346BC4C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802CFEDD-1CBD-4165-8806-B1346BC4CE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05CA96-0588-46CC-B390-EF66C3ABA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8805CA96-0588-46CC-B390-EF66C3ABA9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08FAC5-273A-486C-A66C-34D10A783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D008FAC5-273A-486C-A66C-34D10A7836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838</TotalTime>
  <Words>3011</Words>
  <Application>Microsoft Office PowerPoint</Application>
  <PresentationFormat>On-screen Show (4:3)</PresentationFormat>
  <Paragraphs>484</Paragraphs>
  <Slides>46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Shruti</vt:lpstr>
      <vt:lpstr>Wingdings</vt:lpstr>
      <vt:lpstr>BRIJ43_PURPLE</vt:lpstr>
      <vt:lpstr>PowerPoint Presentation</vt:lpstr>
      <vt:lpstr>Primary dealers?</vt:lpstr>
      <vt:lpstr>Primary dealers</vt:lpstr>
      <vt:lpstr>PowerPoint Presentation</vt:lpstr>
      <vt:lpstr>Define “Bank”?</vt:lpstr>
      <vt:lpstr>Bank vs NBFC</vt:lpstr>
      <vt:lpstr>PowerPoint Presentation</vt:lpstr>
      <vt:lpstr>What to do with incoming Money?</vt:lpstr>
      <vt:lpstr>NBFC classification: based on Regulator</vt:lpstr>
      <vt:lpstr>NBFC classification-&gt; RBI controlled</vt:lpstr>
      <vt:lpstr>RBI controlled Latest category: NBFC Account aggregator</vt:lpstr>
      <vt:lpstr>Latest entrants</vt:lpstr>
      <vt:lpstr>NBFC classification: based on Regulator</vt:lpstr>
      <vt:lpstr>SEBI controlled NBFCs</vt:lpstr>
      <vt:lpstr>NBFC classification: based on Regulator</vt:lpstr>
      <vt:lpstr>NBFCs not regulated by RBI </vt:lpstr>
      <vt:lpstr>NBFC classification: based on Regulator</vt:lpstr>
      <vt:lpstr>NBFC classification-&gt; Supervised by Department of Company Affairs</vt:lpstr>
      <vt:lpstr>PowerPoint Presentation</vt:lpstr>
      <vt:lpstr>NBFC Classification Method#2: Based on deposit taking ability ?</vt:lpstr>
      <vt:lpstr>PowerPoint Presentation</vt:lpstr>
      <vt:lpstr>PowerPoint Presentation</vt:lpstr>
      <vt:lpstr>Why do we need Mudra Bank? Ans. So aspirants can be harassed with one more current affairs topic.</vt:lpstr>
      <vt:lpstr>Budget-2015</vt:lpstr>
      <vt:lpstr>PowerPoint Presentation</vt:lpstr>
      <vt:lpstr>Micro Units Development &amp; Refinance Agency Ltd. (MUDRA)</vt:lpstr>
      <vt:lpstr>PowerPoint Presentation</vt:lpstr>
      <vt:lpstr>RBI has fixed spreads…making MUDRA unattractive </vt:lpstr>
      <vt:lpstr>MUDRA</vt:lpstr>
      <vt:lpstr>PowerPoint Presentation</vt:lpstr>
      <vt:lpstr>MUDRA provides “refinance” via “securitization”</vt:lpstr>
      <vt:lpstr>PowerPoint Presentation</vt:lpstr>
      <vt:lpstr>Islamic Shariya Compliant Bank</vt:lpstr>
      <vt:lpstr>Islamic Banking and investment principles</vt:lpstr>
      <vt:lpstr>Islamic Banking / investment </vt:lpstr>
      <vt:lpstr>PowerPoint Presentation</vt:lpstr>
      <vt:lpstr>PowerPoint Presentation</vt:lpstr>
      <vt:lpstr>PowerPoint Presentation</vt:lpstr>
      <vt:lpstr>Unregulated credit agencies</vt:lpstr>
      <vt:lpstr>PowerPoint Presentation</vt:lpstr>
      <vt:lpstr>Old material is “DEMONETIZED” and “Decontentized”</vt:lpstr>
      <vt:lpstr>On YouTube: This is third “season” of my Prelim lecture series:</vt:lpstr>
      <vt:lpstr>BES171: Banking, Finance &amp; Insurance</vt:lpstr>
      <vt:lpstr>Economy: 6 pillars + theory  + current + BES17 (pre cum Mains)</vt:lpstr>
      <vt:lpstr>Why it is so late?  Ans. Because I was busy in </vt:lpstr>
      <vt:lpstr>Why it is so late?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580</cp:revision>
  <dcterms:created xsi:type="dcterms:W3CDTF">2017-02-17T14:02:42Z</dcterms:created>
  <dcterms:modified xsi:type="dcterms:W3CDTF">2017-05-22T17:36:49Z</dcterms:modified>
</cp:coreProperties>
</file>